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7" roundtripDataSignature="AMtx7mj1s+CPUC+OJdZizN6bOaCywF+Nu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8DCC1BD-3AF5-4448-8F70-64561A72C8B7}">
  <a:tblStyle styleId="{D8DCC1BD-3AF5-4448-8F70-64561A72C8B7}" styleName="Table_0">
    <a:wholeTbl>
      <a:tcTxStyle b="off" i="off">
        <a:font>
          <a:latin typeface="Tw Cen MT"/>
          <a:ea typeface="Tw Cen MT"/>
          <a:cs typeface="Tw Cen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6E6"/>
          </a:solidFill>
        </a:fill>
      </a:tcStyle>
    </a:wholeTbl>
    <a:band1H>
      <a:tcTxStyle/>
      <a:tcStyle>
        <a:tcBdr/>
        <a:fill>
          <a:solidFill>
            <a:srgbClr val="CACACA"/>
          </a:solidFill>
        </a:fill>
      </a:tcStyle>
    </a:band1H>
    <a:band2H>
      <a:tcTxStyle/>
      <a:tcStyle>
        <a:tcBdr/>
      </a:tcStyle>
    </a:band2H>
    <a:band1V>
      <a:tcTxStyle/>
      <a:tcStyle>
        <a:tcBdr/>
        <a:fill>
          <a:solidFill>
            <a:srgbClr val="CACACA"/>
          </a:solidFill>
        </a:fill>
      </a:tcStyle>
    </a:band1V>
    <a:band2V>
      <a:tcTxStyle/>
      <a:tcStyle>
        <a:tcBdr/>
      </a:tcStyle>
    </a:band2V>
    <a:lastCol>
      <a:tcTxStyle b="on" i="off">
        <a:font>
          <a:latin typeface="Tw Cen MT"/>
          <a:ea typeface="Tw Cen MT"/>
          <a:cs typeface="Tw Cen MT"/>
        </a:font>
        <a:schemeClr val="lt1"/>
      </a:tcTxStyle>
      <a:tcStyle>
        <a:tcBdr/>
        <a:fill>
          <a:solidFill>
            <a:schemeClr val="dk1"/>
          </a:solidFill>
        </a:fill>
      </a:tcStyle>
    </a:lastCol>
    <a:firstCol>
      <a:tcTxStyle b="on" i="off">
        <a:font>
          <a:latin typeface="Tw Cen MT"/>
          <a:ea typeface="Tw Cen MT"/>
          <a:cs typeface="Tw Cen MT"/>
        </a:font>
        <a:schemeClr val="lt1"/>
      </a:tcTxStyle>
      <a:tcStyle>
        <a:tcBdr/>
        <a:fill>
          <a:solidFill>
            <a:schemeClr val="dk1"/>
          </a:solidFill>
        </a:fill>
      </a:tcStyle>
    </a:firstCol>
    <a:lastRow>
      <a:tcTxStyle b="on" i="off">
        <a:font>
          <a:latin typeface="Tw Cen MT"/>
          <a:ea typeface="Tw Cen MT"/>
          <a:cs typeface="Tw Cen MT"/>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a:tcStyle>
        <a:tcBdr/>
      </a:tcStyle>
    </a:seCell>
    <a:swCell>
      <a:tcTxStyle/>
      <a:tcStyle>
        <a:tcBdr/>
      </a:tcStyle>
    </a:swCell>
    <a:firstRow>
      <a:tcTxStyle b="on" i="off">
        <a:font>
          <a:latin typeface="Tw Cen MT"/>
          <a:ea typeface="Tw Cen MT"/>
          <a:cs typeface="Tw Cen MT"/>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customschemas.google.com/relationships/presentationmetadata" Target="metadata"/><Relationship Id="rId2" Type="http://schemas.openxmlformats.org/officeDocument/2006/relationships/slide" Target="slides/slide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pic>
        <p:nvPicPr>
          <p:cNvPr id="13" name="Google Shape;13;p13" descr="Droplets-HD-Title-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4" name="Google Shape;14;p13"/>
          <p:cNvSpPr txBox="1">
            <a:spLocks noGrp="1"/>
          </p:cNvSpPr>
          <p:nvPr>
            <p:ph type="ctrTitle"/>
          </p:nvPr>
        </p:nvSpPr>
        <p:spPr>
          <a:xfrm>
            <a:off x="1751012" y="1300785"/>
            <a:ext cx="8689976" cy="250921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Twentieth Centur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13"/>
          <p:cNvSpPr txBox="1">
            <a:spLocks noGrp="1"/>
          </p:cNvSpPr>
          <p:nvPr>
            <p:ph type="subTitle" idx="1"/>
          </p:nvPr>
        </p:nvSpPr>
        <p:spPr>
          <a:xfrm>
            <a:off x="1751012" y="3886200"/>
            <a:ext cx="8689976" cy="1371599"/>
          </a:xfrm>
          <a:prstGeom prst="rect">
            <a:avLst/>
          </a:prstGeom>
          <a:noFill/>
          <a:ln>
            <a:noFill/>
          </a:ln>
        </p:spPr>
        <p:txBody>
          <a:bodyPr spcFirstLastPara="1" wrap="square" lIns="91425" tIns="45700" rIns="91425" bIns="45700" anchor="t" anchorCtr="0">
            <a:normAutofit/>
          </a:bodyPr>
          <a:lstStyle>
            <a:lvl1pPr lvl="0" algn="ctr">
              <a:lnSpc>
                <a:spcPct val="120000"/>
              </a:lnSpc>
              <a:spcBef>
                <a:spcPts val="1000"/>
              </a:spcBef>
              <a:spcAft>
                <a:spcPts val="0"/>
              </a:spcAft>
              <a:buSzPts val="2200"/>
              <a:buNone/>
              <a:defRPr sz="2200">
                <a:solidFill>
                  <a:srgbClr val="7F7F7F"/>
                </a:solidFill>
              </a:defRPr>
            </a:lvl1pPr>
            <a:lvl2pPr lvl="1" algn="ctr">
              <a:lnSpc>
                <a:spcPct val="120000"/>
              </a:lnSpc>
              <a:spcBef>
                <a:spcPts val="500"/>
              </a:spcBef>
              <a:spcAft>
                <a:spcPts val="0"/>
              </a:spcAft>
              <a:buSzPts val="2000"/>
              <a:buNone/>
              <a:defRPr sz="20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120000"/>
              </a:lnSpc>
              <a:spcBef>
                <a:spcPts val="500"/>
              </a:spcBef>
              <a:spcAft>
                <a:spcPts val="0"/>
              </a:spcAft>
              <a:buSzPts val="1600"/>
              <a:buNone/>
              <a:defRPr sz="1600"/>
            </a:lvl6pPr>
            <a:lvl7pPr lvl="6" algn="ctr">
              <a:lnSpc>
                <a:spcPct val="120000"/>
              </a:lnSpc>
              <a:spcBef>
                <a:spcPts val="500"/>
              </a:spcBef>
              <a:spcAft>
                <a:spcPts val="0"/>
              </a:spcAft>
              <a:buSzPts val="1600"/>
              <a:buNone/>
              <a:defRPr sz="1600"/>
            </a:lvl7pPr>
            <a:lvl8pPr lvl="7" algn="ctr">
              <a:lnSpc>
                <a:spcPct val="120000"/>
              </a:lnSpc>
              <a:spcBef>
                <a:spcPts val="500"/>
              </a:spcBef>
              <a:spcAft>
                <a:spcPts val="0"/>
              </a:spcAft>
              <a:buSzPts val="1600"/>
              <a:buNone/>
              <a:defRPr sz="1600"/>
            </a:lvl8pPr>
            <a:lvl9pPr lvl="8" algn="ctr">
              <a:lnSpc>
                <a:spcPct val="120000"/>
              </a:lnSpc>
              <a:spcBef>
                <a:spcPts val="500"/>
              </a:spcBef>
              <a:spcAft>
                <a:spcPts val="0"/>
              </a:spcAft>
              <a:buSzPts val="1600"/>
              <a:buNone/>
              <a:defRPr sz="1600"/>
            </a:lvl9pPr>
          </a:lstStyle>
          <a:p>
            <a:endParaRPr/>
          </a:p>
        </p:txBody>
      </p:sp>
      <p:sp>
        <p:nvSpPr>
          <p:cNvPr id="16" name="Google Shape;16;p13"/>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3"/>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3"/>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8"/>
        <p:cNvGrpSpPr/>
        <p:nvPr/>
      </p:nvGrpSpPr>
      <p:grpSpPr>
        <a:xfrm>
          <a:off x="0" y="0"/>
          <a:ext cx="0" cy="0"/>
          <a:chOff x="0" y="0"/>
          <a:chExt cx="0" cy="0"/>
        </a:xfrm>
      </p:grpSpPr>
      <p:pic>
        <p:nvPicPr>
          <p:cNvPr id="79" name="Google Shape;79;p22"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80" name="Google Shape;80;p22"/>
          <p:cNvSpPr txBox="1">
            <a:spLocks noGrp="1"/>
          </p:cNvSpPr>
          <p:nvPr>
            <p:ph type="title"/>
          </p:nvPr>
        </p:nvSpPr>
        <p:spPr>
          <a:xfrm>
            <a:off x="913794" y="4289374"/>
            <a:ext cx="10364432" cy="81161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22"/>
          <p:cNvSpPr>
            <a:spLocks noGrp="1"/>
          </p:cNvSpPr>
          <p:nvPr>
            <p:ph type="pic" idx="2"/>
          </p:nvPr>
        </p:nvSpPr>
        <p:spPr>
          <a:xfrm>
            <a:off x="1184744" y="698261"/>
            <a:ext cx="9822532" cy="3214136"/>
          </a:xfrm>
          <a:prstGeom prst="roundRect">
            <a:avLst>
              <a:gd name="adj" fmla="val 4944"/>
            </a:avLst>
          </a:prstGeom>
          <a:noFill/>
          <a:ln w="82550" cap="sq" cmpd="sng">
            <a:solidFill>
              <a:srgbClr val="EAEAEA"/>
            </a:solidFill>
            <a:prstDash val="solid"/>
            <a:miter lim="800000"/>
            <a:headEnd type="none" w="sm" len="sm"/>
            <a:tailEnd type="none" w="sm" len="sm"/>
          </a:ln>
        </p:spPr>
      </p:sp>
      <p:sp>
        <p:nvSpPr>
          <p:cNvPr id="82" name="Google Shape;82;p22"/>
          <p:cNvSpPr txBox="1">
            <a:spLocks noGrp="1"/>
          </p:cNvSpPr>
          <p:nvPr>
            <p:ph type="body" idx="1"/>
          </p:nvPr>
        </p:nvSpPr>
        <p:spPr>
          <a:xfrm>
            <a:off x="913774" y="5108728"/>
            <a:ext cx="10364452" cy="682472"/>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83" name="Google Shape;83;p22"/>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2"/>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2"/>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6"/>
        <p:cNvGrpSpPr/>
        <p:nvPr/>
      </p:nvGrpSpPr>
      <p:grpSpPr>
        <a:xfrm>
          <a:off x="0" y="0"/>
          <a:ext cx="0" cy="0"/>
          <a:chOff x="0" y="0"/>
          <a:chExt cx="0" cy="0"/>
        </a:xfrm>
      </p:grpSpPr>
      <p:pic>
        <p:nvPicPr>
          <p:cNvPr id="87" name="Google Shape;87;p23"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88" name="Google Shape;88;p23"/>
          <p:cNvSpPr txBox="1">
            <a:spLocks noGrp="1"/>
          </p:cNvSpPr>
          <p:nvPr>
            <p:ph type="title"/>
          </p:nvPr>
        </p:nvSpPr>
        <p:spPr>
          <a:xfrm>
            <a:off x="913774" y="609599"/>
            <a:ext cx="10364452" cy="342724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23"/>
          <p:cNvSpPr txBox="1">
            <a:spLocks noGrp="1"/>
          </p:cNvSpPr>
          <p:nvPr>
            <p:ph type="body" idx="1"/>
          </p:nvPr>
        </p:nvSpPr>
        <p:spPr>
          <a:xfrm>
            <a:off x="913775" y="4204821"/>
            <a:ext cx="10364452" cy="1586380"/>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90" name="Google Shape;90;p23"/>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3"/>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3"/>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3"/>
        <p:cNvGrpSpPr/>
        <p:nvPr/>
      </p:nvGrpSpPr>
      <p:grpSpPr>
        <a:xfrm>
          <a:off x="0" y="0"/>
          <a:ext cx="0" cy="0"/>
          <a:chOff x="0" y="0"/>
          <a:chExt cx="0" cy="0"/>
        </a:xfrm>
      </p:grpSpPr>
      <p:pic>
        <p:nvPicPr>
          <p:cNvPr id="94" name="Google Shape;94;p24"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95" name="Google Shape;95;p24"/>
          <p:cNvSpPr txBox="1">
            <a:spLocks noGrp="1"/>
          </p:cNvSpPr>
          <p:nvPr>
            <p:ph type="title"/>
          </p:nvPr>
        </p:nvSpPr>
        <p:spPr>
          <a:xfrm>
            <a:off x="1446212" y="609600"/>
            <a:ext cx="9302752" cy="299290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24"/>
          <p:cNvSpPr txBox="1">
            <a:spLocks noGrp="1"/>
          </p:cNvSpPr>
          <p:nvPr>
            <p:ph type="body" idx="1"/>
          </p:nvPr>
        </p:nvSpPr>
        <p:spPr>
          <a:xfrm>
            <a:off x="1720644" y="3610032"/>
            <a:ext cx="8752299" cy="594788"/>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97" name="Google Shape;97;p24"/>
          <p:cNvSpPr txBox="1">
            <a:spLocks noGrp="1"/>
          </p:cNvSpPr>
          <p:nvPr>
            <p:ph type="body" idx="2"/>
          </p:nvPr>
        </p:nvSpPr>
        <p:spPr>
          <a:xfrm>
            <a:off x="913774" y="4372796"/>
            <a:ext cx="10364452" cy="1421053"/>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98" name="Google Shape;98;p24"/>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4"/>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4"/>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01" name="Google Shape;101;p24"/>
          <p:cNvSpPr txBox="1"/>
          <p:nvPr/>
        </p:nvSpPr>
        <p:spPr>
          <a:xfrm>
            <a:off x="1001488" y="75416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8000"/>
              <a:buFont typeface="Twentieth Century"/>
              <a:buNone/>
            </a:pPr>
            <a:r>
              <a:rPr lang="en-GB" sz="8000" b="0" cap="none">
                <a:solidFill>
                  <a:schemeClr val="dk1"/>
                </a:solidFill>
                <a:latin typeface="Twentieth Century"/>
                <a:ea typeface="Twentieth Century"/>
                <a:cs typeface="Twentieth Century"/>
                <a:sym typeface="Twentieth Century"/>
              </a:rPr>
              <a:t>“</a:t>
            </a:r>
            <a:endParaRPr/>
          </a:p>
        </p:txBody>
      </p:sp>
      <p:sp>
        <p:nvSpPr>
          <p:cNvPr id="102" name="Google Shape;102;p24"/>
          <p:cNvSpPr txBox="1"/>
          <p:nvPr/>
        </p:nvSpPr>
        <p:spPr>
          <a:xfrm>
            <a:off x="10557558" y="2993578"/>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8000"/>
              <a:buFont typeface="Twentieth Century"/>
              <a:buNone/>
            </a:pPr>
            <a:r>
              <a:rPr lang="en-GB" sz="8000" b="0" cap="none">
                <a:solidFill>
                  <a:schemeClr val="dk1"/>
                </a:solidFill>
                <a:latin typeface="Twentieth Century"/>
                <a:ea typeface="Twentieth Century"/>
                <a:cs typeface="Twentieth Century"/>
                <a:sym typeface="Twentieth Century"/>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3"/>
        <p:cNvGrpSpPr/>
        <p:nvPr/>
      </p:nvGrpSpPr>
      <p:grpSpPr>
        <a:xfrm>
          <a:off x="0" y="0"/>
          <a:ext cx="0" cy="0"/>
          <a:chOff x="0" y="0"/>
          <a:chExt cx="0" cy="0"/>
        </a:xfrm>
      </p:grpSpPr>
      <p:pic>
        <p:nvPicPr>
          <p:cNvPr id="104" name="Google Shape;104;p25"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05" name="Google Shape;105;p25"/>
          <p:cNvSpPr txBox="1">
            <a:spLocks noGrp="1"/>
          </p:cNvSpPr>
          <p:nvPr>
            <p:ph type="title"/>
          </p:nvPr>
        </p:nvSpPr>
        <p:spPr>
          <a:xfrm>
            <a:off x="913775" y="2138721"/>
            <a:ext cx="10364452" cy="251183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25"/>
          <p:cNvSpPr txBox="1">
            <a:spLocks noGrp="1"/>
          </p:cNvSpPr>
          <p:nvPr>
            <p:ph type="body" idx="1"/>
          </p:nvPr>
        </p:nvSpPr>
        <p:spPr>
          <a:xfrm>
            <a:off x="913775" y="4662335"/>
            <a:ext cx="10364452" cy="1140644"/>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107" name="Google Shape;107;p25"/>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25"/>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25"/>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10"/>
        <p:cNvGrpSpPr/>
        <p:nvPr/>
      </p:nvGrpSpPr>
      <p:grpSpPr>
        <a:xfrm>
          <a:off x="0" y="0"/>
          <a:ext cx="0" cy="0"/>
          <a:chOff x="0" y="0"/>
          <a:chExt cx="0" cy="0"/>
        </a:xfrm>
      </p:grpSpPr>
      <p:pic>
        <p:nvPicPr>
          <p:cNvPr id="111" name="Google Shape;111;p26"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12" name="Google Shape;112;p26"/>
          <p:cNvSpPr txBox="1">
            <a:spLocks noGrp="1"/>
          </p:cNvSpPr>
          <p:nvPr>
            <p:ph type="title"/>
          </p:nvPr>
        </p:nvSpPr>
        <p:spPr>
          <a:xfrm>
            <a:off x="913774" y="609600"/>
            <a:ext cx="10364452" cy="160509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26"/>
          <p:cNvSpPr txBox="1">
            <a:spLocks noGrp="1"/>
          </p:cNvSpPr>
          <p:nvPr>
            <p:ph type="body" idx="1"/>
          </p:nvPr>
        </p:nvSpPr>
        <p:spPr>
          <a:xfrm>
            <a:off x="913774" y="2367093"/>
            <a:ext cx="3298976" cy="576262"/>
          </a:xfrm>
          <a:prstGeom prst="rect">
            <a:avLst/>
          </a:prstGeom>
          <a:noFill/>
          <a:ln>
            <a:noFill/>
          </a:ln>
        </p:spPr>
        <p:txBody>
          <a:bodyPr spcFirstLastPara="1" wrap="square" lIns="91425" tIns="45700" rIns="91425" bIns="45700" anchor="b" anchorCtr="0">
            <a:noAutofit/>
          </a:bodyPr>
          <a:lstStyle>
            <a:lvl1pPr marL="457200" lvl="0" indent="-228600" algn="ctr">
              <a:lnSpc>
                <a:spcPct val="85000"/>
              </a:lnSpc>
              <a:spcBef>
                <a:spcPts val="1000"/>
              </a:spcBef>
              <a:spcAft>
                <a:spcPts val="0"/>
              </a:spcAft>
              <a:buSzPts val="2400"/>
              <a:buNone/>
              <a:defRPr sz="24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14" name="Google Shape;114;p26"/>
          <p:cNvSpPr txBox="1">
            <a:spLocks noGrp="1"/>
          </p:cNvSpPr>
          <p:nvPr>
            <p:ph type="body" idx="2"/>
          </p:nvPr>
        </p:nvSpPr>
        <p:spPr>
          <a:xfrm>
            <a:off x="913774" y="2943355"/>
            <a:ext cx="3298976" cy="2847845"/>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15" name="Google Shape;115;p26"/>
          <p:cNvSpPr txBox="1">
            <a:spLocks noGrp="1"/>
          </p:cNvSpPr>
          <p:nvPr>
            <p:ph type="body" idx="3"/>
          </p:nvPr>
        </p:nvSpPr>
        <p:spPr>
          <a:xfrm>
            <a:off x="4452389" y="2367093"/>
            <a:ext cx="3291521" cy="576262"/>
          </a:xfrm>
          <a:prstGeom prst="rect">
            <a:avLst/>
          </a:prstGeom>
          <a:noFill/>
          <a:ln>
            <a:noFill/>
          </a:ln>
        </p:spPr>
        <p:txBody>
          <a:bodyPr spcFirstLastPara="1" wrap="square" lIns="91425" tIns="45700" rIns="91425" bIns="45700" anchor="b" anchorCtr="0">
            <a:noAutofit/>
          </a:bodyPr>
          <a:lstStyle>
            <a:lvl1pPr marL="457200" lvl="0" indent="-228600" algn="ctr">
              <a:lnSpc>
                <a:spcPct val="85000"/>
              </a:lnSpc>
              <a:spcBef>
                <a:spcPts val="1000"/>
              </a:spcBef>
              <a:spcAft>
                <a:spcPts val="0"/>
              </a:spcAft>
              <a:buSzPts val="2400"/>
              <a:buNone/>
              <a:defRPr sz="24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16" name="Google Shape;116;p26"/>
          <p:cNvSpPr txBox="1">
            <a:spLocks noGrp="1"/>
          </p:cNvSpPr>
          <p:nvPr>
            <p:ph type="body" idx="4"/>
          </p:nvPr>
        </p:nvSpPr>
        <p:spPr>
          <a:xfrm>
            <a:off x="4441348" y="2943355"/>
            <a:ext cx="3303351" cy="2847845"/>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17" name="Google Shape;117;p26"/>
          <p:cNvSpPr txBox="1">
            <a:spLocks noGrp="1"/>
          </p:cNvSpPr>
          <p:nvPr>
            <p:ph type="body" idx="5"/>
          </p:nvPr>
        </p:nvSpPr>
        <p:spPr>
          <a:xfrm>
            <a:off x="7973298" y="2367093"/>
            <a:ext cx="33049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85000"/>
              </a:lnSpc>
              <a:spcBef>
                <a:spcPts val="1000"/>
              </a:spcBef>
              <a:spcAft>
                <a:spcPts val="0"/>
              </a:spcAft>
              <a:buSzPts val="2400"/>
              <a:buNone/>
              <a:defRPr sz="24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18" name="Google Shape;118;p26"/>
          <p:cNvSpPr txBox="1">
            <a:spLocks noGrp="1"/>
          </p:cNvSpPr>
          <p:nvPr>
            <p:ph type="body" idx="6"/>
          </p:nvPr>
        </p:nvSpPr>
        <p:spPr>
          <a:xfrm>
            <a:off x="7973298" y="2943355"/>
            <a:ext cx="3304928" cy="2847845"/>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19" name="Google Shape;119;p26"/>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26"/>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26"/>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22"/>
        <p:cNvGrpSpPr/>
        <p:nvPr/>
      </p:nvGrpSpPr>
      <p:grpSpPr>
        <a:xfrm>
          <a:off x="0" y="0"/>
          <a:ext cx="0" cy="0"/>
          <a:chOff x="0" y="0"/>
          <a:chExt cx="0" cy="0"/>
        </a:xfrm>
      </p:grpSpPr>
      <p:pic>
        <p:nvPicPr>
          <p:cNvPr id="123" name="Google Shape;123;p27"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24" name="Google Shape;124;p27"/>
          <p:cNvSpPr txBox="1">
            <a:spLocks noGrp="1"/>
          </p:cNvSpPr>
          <p:nvPr>
            <p:ph type="title"/>
          </p:nvPr>
        </p:nvSpPr>
        <p:spPr>
          <a:xfrm>
            <a:off x="913774" y="610772"/>
            <a:ext cx="10364452" cy="160392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27"/>
          <p:cNvSpPr txBox="1">
            <a:spLocks noGrp="1"/>
          </p:cNvSpPr>
          <p:nvPr>
            <p:ph type="body" idx="1"/>
          </p:nvPr>
        </p:nvSpPr>
        <p:spPr>
          <a:xfrm>
            <a:off x="913774" y="4204820"/>
            <a:ext cx="3296409" cy="576262"/>
          </a:xfrm>
          <a:prstGeom prst="rect">
            <a:avLst/>
          </a:prstGeom>
          <a:noFill/>
          <a:ln>
            <a:noFill/>
          </a:ln>
        </p:spPr>
        <p:txBody>
          <a:bodyPr spcFirstLastPara="1" wrap="square" lIns="91425" tIns="45700" rIns="91425" bIns="45700" anchor="b" anchorCtr="0">
            <a:noAutofit/>
          </a:bodyPr>
          <a:lstStyle>
            <a:lvl1pPr marL="457200" lvl="0" indent="-228600" algn="ctr">
              <a:lnSpc>
                <a:spcPct val="85000"/>
              </a:lnSpc>
              <a:spcBef>
                <a:spcPts val="1000"/>
              </a:spcBef>
              <a:spcAft>
                <a:spcPts val="0"/>
              </a:spcAft>
              <a:buSzPts val="2200"/>
              <a:buNone/>
              <a:defRPr sz="22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26" name="Google Shape;126;p27"/>
          <p:cNvSpPr>
            <a:spLocks noGrp="1"/>
          </p:cNvSpPr>
          <p:nvPr>
            <p:ph type="pic" idx="2"/>
          </p:nvPr>
        </p:nvSpPr>
        <p:spPr>
          <a:xfrm>
            <a:off x="913774" y="2367093"/>
            <a:ext cx="3296409" cy="1524000"/>
          </a:xfrm>
          <a:prstGeom prst="roundRect">
            <a:avLst>
              <a:gd name="adj" fmla="val 9363"/>
            </a:avLst>
          </a:prstGeom>
          <a:noFill/>
          <a:ln w="82550" cap="sq" cmpd="sng">
            <a:solidFill>
              <a:srgbClr val="EAEAEA"/>
            </a:solidFill>
            <a:prstDash val="solid"/>
            <a:miter lim="800000"/>
            <a:headEnd type="none" w="sm" len="sm"/>
            <a:tailEnd type="none" w="sm" len="sm"/>
          </a:ln>
        </p:spPr>
      </p:sp>
      <p:sp>
        <p:nvSpPr>
          <p:cNvPr id="127" name="Google Shape;127;p27"/>
          <p:cNvSpPr txBox="1">
            <a:spLocks noGrp="1"/>
          </p:cNvSpPr>
          <p:nvPr>
            <p:ph type="body" idx="3"/>
          </p:nvPr>
        </p:nvSpPr>
        <p:spPr>
          <a:xfrm>
            <a:off x="913774" y="4781082"/>
            <a:ext cx="3296409" cy="101011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28" name="Google Shape;128;p27"/>
          <p:cNvSpPr txBox="1">
            <a:spLocks noGrp="1"/>
          </p:cNvSpPr>
          <p:nvPr>
            <p:ph type="body" idx="4"/>
          </p:nvPr>
        </p:nvSpPr>
        <p:spPr>
          <a:xfrm>
            <a:off x="4442759" y="4204820"/>
            <a:ext cx="33018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85000"/>
              </a:lnSpc>
              <a:spcBef>
                <a:spcPts val="1000"/>
              </a:spcBef>
              <a:spcAft>
                <a:spcPts val="0"/>
              </a:spcAft>
              <a:buSzPts val="2200"/>
              <a:buNone/>
              <a:defRPr sz="22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29" name="Google Shape;129;p27"/>
          <p:cNvSpPr>
            <a:spLocks noGrp="1"/>
          </p:cNvSpPr>
          <p:nvPr>
            <p:ph type="pic" idx="5"/>
          </p:nvPr>
        </p:nvSpPr>
        <p:spPr>
          <a:xfrm>
            <a:off x="4441348" y="2367093"/>
            <a:ext cx="3303352" cy="1524000"/>
          </a:xfrm>
          <a:prstGeom prst="roundRect">
            <a:avLst>
              <a:gd name="adj" fmla="val 8841"/>
            </a:avLst>
          </a:prstGeom>
          <a:noFill/>
          <a:ln w="82550" cap="sq" cmpd="sng">
            <a:solidFill>
              <a:srgbClr val="EAEAEA"/>
            </a:solidFill>
            <a:prstDash val="solid"/>
            <a:miter lim="800000"/>
            <a:headEnd type="none" w="sm" len="sm"/>
            <a:tailEnd type="none" w="sm" len="sm"/>
          </a:ln>
        </p:spPr>
      </p:sp>
      <p:sp>
        <p:nvSpPr>
          <p:cNvPr id="130" name="Google Shape;130;p27"/>
          <p:cNvSpPr txBox="1">
            <a:spLocks noGrp="1"/>
          </p:cNvSpPr>
          <p:nvPr>
            <p:ph type="body" idx="6"/>
          </p:nvPr>
        </p:nvSpPr>
        <p:spPr>
          <a:xfrm>
            <a:off x="4441348" y="4781080"/>
            <a:ext cx="3303352" cy="1010119"/>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31" name="Google Shape;131;p27"/>
          <p:cNvSpPr txBox="1">
            <a:spLocks noGrp="1"/>
          </p:cNvSpPr>
          <p:nvPr>
            <p:ph type="body" idx="7"/>
          </p:nvPr>
        </p:nvSpPr>
        <p:spPr>
          <a:xfrm>
            <a:off x="7973298" y="4204820"/>
            <a:ext cx="3300681" cy="576262"/>
          </a:xfrm>
          <a:prstGeom prst="rect">
            <a:avLst/>
          </a:prstGeom>
          <a:noFill/>
          <a:ln>
            <a:noFill/>
          </a:ln>
        </p:spPr>
        <p:txBody>
          <a:bodyPr spcFirstLastPara="1" wrap="square" lIns="91425" tIns="45700" rIns="91425" bIns="45700" anchor="b" anchorCtr="0">
            <a:noAutofit/>
          </a:bodyPr>
          <a:lstStyle>
            <a:lvl1pPr marL="457200" lvl="0" indent="-228600" algn="ctr">
              <a:lnSpc>
                <a:spcPct val="85000"/>
              </a:lnSpc>
              <a:spcBef>
                <a:spcPts val="1000"/>
              </a:spcBef>
              <a:spcAft>
                <a:spcPts val="0"/>
              </a:spcAft>
              <a:buSzPts val="2200"/>
              <a:buNone/>
              <a:defRPr sz="22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32" name="Google Shape;132;p27"/>
          <p:cNvSpPr>
            <a:spLocks noGrp="1"/>
          </p:cNvSpPr>
          <p:nvPr>
            <p:ph type="pic" idx="8"/>
          </p:nvPr>
        </p:nvSpPr>
        <p:spPr>
          <a:xfrm>
            <a:off x="7973298" y="2367093"/>
            <a:ext cx="3304928" cy="1524000"/>
          </a:xfrm>
          <a:prstGeom prst="roundRect">
            <a:avLst>
              <a:gd name="adj" fmla="val 8841"/>
            </a:avLst>
          </a:prstGeom>
          <a:noFill/>
          <a:ln w="82550" cap="sq" cmpd="sng">
            <a:solidFill>
              <a:srgbClr val="EAEAEA"/>
            </a:solidFill>
            <a:prstDash val="solid"/>
            <a:miter lim="800000"/>
            <a:headEnd type="none" w="sm" len="sm"/>
            <a:tailEnd type="none" w="sm" len="sm"/>
          </a:ln>
        </p:spPr>
      </p:sp>
      <p:sp>
        <p:nvSpPr>
          <p:cNvPr id="133" name="Google Shape;133;p27"/>
          <p:cNvSpPr txBox="1">
            <a:spLocks noGrp="1"/>
          </p:cNvSpPr>
          <p:nvPr>
            <p:ph type="body" idx="9"/>
          </p:nvPr>
        </p:nvSpPr>
        <p:spPr>
          <a:xfrm>
            <a:off x="7973173" y="4781078"/>
            <a:ext cx="3305053" cy="1010121"/>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34" name="Google Shape;134;p27"/>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27"/>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27"/>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7"/>
        <p:cNvGrpSpPr/>
        <p:nvPr/>
      </p:nvGrpSpPr>
      <p:grpSpPr>
        <a:xfrm>
          <a:off x="0" y="0"/>
          <a:ext cx="0" cy="0"/>
          <a:chOff x="0" y="0"/>
          <a:chExt cx="0" cy="0"/>
        </a:xfrm>
      </p:grpSpPr>
      <p:pic>
        <p:nvPicPr>
          <p:cNvPr id="138" name="Google Shape;138;p28"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39" name="Google Shape;139;p28"/>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28"/>
          <p:cNvSpPr txBox="1">
            <a:spLocks noGrp="1"/>
          </p:cNvSpPr>
          <p:nvPr>
            <p:ph type="body" idx="1"/>
          </p:nvPr>
        </p:nvSpPr>
        <p:spPr>
          <a:xfrm rot="5400000">
            <a:off x="4383948" y="-1103079"/>
            <a:ext cx="3424107" cy="10364452"/>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141" name="Google Shape;141;p28"/>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28"/>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28"/>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4"/>
        <p:cNvGrpSpPr/>
        <p:nvPr/>
      </p:nvGrpSpPr>
      <p:grpSpPr>
        <a:xfrm>
          <a:off x="0" y="0"/>
          <a:ext cx="0" cy="0"/>
          <a:chOff x="0" y="0"/>
          <a:chExt cx="0" cy="0"/>
        </a:xfrm>
      </p:grpSpPr>
      <p:pic>
        <p:nvPicPr>
          <p:cNvPr id="145" name="Google Shape;145;p29"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46" name="Google Shape;146;p29"/>
          <p:cNvSpPr txBox="1">
            <a:spLocks noGrp="1"/>
          </p:cNvSpPr>
          <p:nvPr>
            <p:ph type="title"/>
          </p:nvPr>
        </p:nvSpPr>
        <p:spPr>
          <a:xfrm rot="5400000">
            <a:off x="7410763" y="1923737"/>
            <a:ext cx="5181599" cy="25533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7" name="Google Shape;147;p29"/>
          <p:cNvSpPr txBox="1">
            <a:spLocks noGrp="1"/>
          </p:cNvSpPr>
          <p:nvPr>
            <p:ph type="body" idx="1"/>
          </p:nvPr>
        </p:nvSpPr>
        <p:spPr>
          <a:xfrm rot="5400000">
            <a:off x="2152338" y="-628961"/>
            <a:ext cx="5181599" cy="7658724"/>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148" name="Google Shape;148;p29"/>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29"/>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29"/>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
        <p:cNvGrpSpPr/>
        <p:nvPr/>
      </p:nvGrpSpPr>
      <p:grpSpPr>
        <a:xfrm>
          <a:off x="0" y="0"/>
          <a:ext cx="0" cy="0"/>
          <a:chOff x="0" y="0"/>
          <a:chExt cx="0" cy="0"/>
        </a:xfrm>
      </p:grpSpPr>
      <p:pic>
        <p:nvPicPr>
          <p:cNvPr id="20" name="Google Shape;20;p14"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1" name="Google Shape;21;p14"/>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4"/>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4"/>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pic>
        <p:nvPicPr>
          <p:cNvPr id="25" name="Google Shape;25;p15"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6" name="Google Shape;26;p15"/>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5"/>
          <p:cNvSpPr txBox="1">
            <a:spLocks noGrp="1"/>
          </p:cNvSpPr>
          <p:nvPr>
            <p:ph type="body" idx="1"/>
          </p:nvPr>
        </p:nvSpPr>
        <p:spPr>
          <a:xfrm>
            <a:off x="913774" y="2367092"/>
            <a:ext cx="10363826" cy="342410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28" name="Google Shape;28;p15"/>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5"/>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5"/>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pic>
        <p:nvPicPr>
          <p:cNvPr id="32" name="Google Shape;32;p16"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3" name="Google Shape;33;p16"/>
          <p:cNvSpPr txBox="1">
            <a:spLocks noGrp="1"/>
          </p:cNvSpPr>
          <p:nvPr>
            <p:ph type="title"/>
          </p:nvPr>
        </p:nvSpPr>
        <p:spPr>
          <a:xfrm>
            <a:off x="913774" y="828563"/>
            <a:ext cx="10351752" cy="2736819"/>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000"/>
              <a:buFont typeface="Twentieth Centur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6"/>
          <p:cNvSpPr txBox="1">
            <a:spLocks noGrp="1"/>
          </p:cNvSpPr>
          <p:nvPr>
            <p:ph type="body" idx="1"/>
          </p:nvPr>
        </p:nvSpPr>
        <p:spPr>
          <a:xfrm>
            <a:off x="913774" y="3657457"/>
            <a:ext cx="10351752" cy="1368183"/>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000"/>
              <a:buNone/>
              <a:defRPr sz="2000">
                <a:solidFill>
                  <a:srgbClr val="7F7F7F"/>
                </a:solidFill>
              </a:defRPr>
            </a:lvl1pPr>
            <a:lvl2pPr marL="914400" lvl="1" indent="-228600" algn="l">
              <a:lnSpc>
                <a:spcPct val="120000"/>
              </a:lnSpc>
              <a:spcBef>
                <a:spcPts val="500"/>
              </a:spcBef>
              <a:spcAft>
                <a:spcPts val="0"/>
              </a:spcAft>
              <a:buSzPts val="2000"/>
              <a:buNone/>
              <a:defRPr sz="2000">
                <a:solidFill>
                  <a:srgbClr val="888888"/>
                </a:solidFill>
              </a:defRPr>
            </a:lvl2pPr>
            <a:lvl3pPr marL="1371600" lvl="2" indent="-228600" algn="l">
              <a:lnSpc>
                <a:spcPct val="120000"/>
              </a:lnSpc>
              <a:spcBef>
                <a:spcPts val="500"/>
              </a:spcBef>
              <a:spcAft>
                <a:spcPts val="0"/>
              </a:spcAft>
              <a:buSzPts val="1800"/>
              <a:buNone/>
              <a:defRPr sz="1800">
                <a:solidFill>
                  <a:srgbClr val="888888"/>
                </a:solidFill>
              </a:defRPr>
            </a:lvl3pPr>
            <a:lvl4pPr marL="1828800" lvl="3" indent="-228600" algn="l">
              <a:lnSpc>
                <a:spcPct val="120000"/>
              </a:lnSpc>
              <a:spcBef>
                <a:spcPts val="500"/>
              </a:spcBef>
              <a:spcAft>
                <a:spcPts val="0"/>
              </a:spcAft>
              <a:buSzPts val="1600"/>
              <a:buNone/>
              <a:defRPr sz="1600">
                <a:solidFill>
                  <a:srgbClr val="888888"/>
                </a:solidFill>
              </a:defRPr>
            </a:lvl4pPr>
            <a:lvl5pPr marL="2286000" lvl="4" indent="-228600" algn="l">
              <a:lnSpc>
                <a:spcPct val="120000"/>
              </a:lnSpc>
              <a:spcBef>
                <a:spcPts val="500"/>
              </a:spcBef>
              <a:spcAft>
                <a:spcPts val="0"/>
              </a:spcAft>
              <a:buSzPts val="1600"/>
              <a:buNone/>
              <a:defRPr sz="1600">
                <a:solidFill>
                  <a:srgbClr val="888888"/>
                </a:solidFill>
              </a:defRPr>
            </a:lvl5pPr>
            <a:lvl6pPr marL="2743200" lvl="5" indent="-228600" algn="l">
              <a:lnSpc>
                <a:spcPct val="120000"/>
              </a:lnSpc>
              <a:spcBef>
                <a:spcPts val="500"/>
              </a:spcBef>
              <a:spcAft>
                <a:spcPts val="0"/>
              </a:spcAft>
              <a:buSzPts val="1600"/>
              <a:buNone/>
              <a:defRPr sz="1600">
                <a:solidFill>
                  <a:srgbClr val="888888"/>
                </a:solidFill>
              </a:defRPr>
            </a:lvl6pPr>
            <a:lvl7pPr marL="3200400" lvl="6" indent="-228600" algn="l">
              <a:lnSpc>
                <a:spcPct val="120000"/>
              </a:lnSpc>
              <a:spcBef>
                <a:spcPts val="500"/>
              </a:spcBef>
              <a:spcAft>
                <a:spcPts val="0"/>
              </a:spcAft>
              <a:buSzPts val="1600"/>
              <a:buNone/>
              <a:defRPr sz="1600">
                <a:solidFill>
                  <a:srgbClr val="888888"/>
                </a:solidFill>
              </a:defRPr>
            </a:lvl7pPr>
            <a:lvl8pPr marL="3657600" lvl="7" indent="-228600" algn="l">
              <a:lnSpc>
                <a:spcPct val="120000"/>
              </a:lnSpc>
              <a:spcBef>
                <a:spcPts val="500"/>
              </a:spcBef>
              <a:spcAft>
                <a:spcPts val="0"/>
              </a:spcAft>
              <a:buSzPts val="1600"/>
              <a:buNone/>
              <a:defRPr sz="1600">
                <a:solidFill>
                  <a:srgbClr val="888888"/>
                </a:solidFill>
              </a:defRPr>
            </a:lvl8pPr>
            <a:lvl9pPr marL="4114800" lvl="8" indent="-228600" algn="l">
              <a:lnSpc>
                <a:spcPct val="120000"/>
              </a:lnSpc>
              <a:spcBef>
                <a:spcPts val="500"/>
              </a:spcBef>
              <a:spcAft>
                <a:spcPts val="0"/>
              </a:spcAft>
              <a:buSzPts val="1600"/>
              <a:buNone/>
              <a:defRPr sz="1600">
                <a:solidFill>
                  <a:srgbClr val="888888"/>
                </a:solidFill>
              </a:defRPr>
            </a:lvl9pPr>
          </a:lstStyle>
          <a:p>
            <a:endParaRPr/>
          </a:p>
        </p:txBody>
      </p:sp>
      <p:sp>
        <p:nvSpPr>
          <p:cNvPr id="35" name="Google Shape;35;p16"/>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6"/>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6"/>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pic>
        <p:nvPicPr>
          <p:cNvPr id="39" name="Google Shape;39;p17"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0" name="Google Shape;40;p17"/>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7"/>
          <p:cNvSpPr txBox="1">
            <a:spLocks noGrp="1"/>
          </p:cNvSpPr>
          <p:nvPr>
            <p:ph type="body" idx="1"/>
          </p:nvPr>
        </p:nvSpPr>
        <p:spPr>
          <a:xfrm>
            <a:off x="913774" y="2367092"/>
            <a:ext cx="5106026" cy="342410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2" name="Google Shape;42;p17"/>
          <p:cNvSpPr txBox="1">
            <a:spLocks noGrp="1"/>
          </p:cNvSpPr>
          <p:nvPr>
            <p:ph type="body" idx="2"/>
          </p:nvPr>
        </p:nvSpPr>
        <p:spPr>
          <a:xfrm>
            <a:off x="6172200" y="2367092"/>
            <a:ext cx="5105400" cy="342410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3" name="Google Shape;43;p17"/>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7"/>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7"/>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pic>
        <p:nvPicPr>
          <p:cNvPr id="47" name="Google Shape;47;p18"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8" name="Google Shape;48;p18"/>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18"/>
          <p:cNvSpPr txBox="1">
            <a:spLocks noGrp="1"/>
          </p:cNvSpPr>
          <p:nvPr>
            <p:ph type="body" idx="1"/>
          </p:nvPr>
        </p:nvSpPr>
        <p:spPr>
          <a:xfrm>
            <a:off x="1146328" y="2371018"/>
            <a:ext cx="4873474" cy="679994"/>
          </a:xfrm>
          <a:prstGeom prst="rect">
            <a:avLst/>
          </a:prstGeom>
          <a:noFill/>
          <a:ln>
            <a:noFill/>
          </a:ln>
        </p:spPr>
        <p:txBody>
          <a:bodyPr spcFirstLastPara="1" wrap="square" lIns="91425" tIns="45700" rIns="91425" bIns="45700" anchor="b" anchorCtr="0">
            <a:noAutofit/>
          </a:bodyPr>
          <a:lstStyle>
            <a:lvl1pPr marL="457200" lvl="0" indent="-228600" algn="l">
              <a:lnSpc>
                <a:spcPct val="85000"/>
              </a:lnSpc>
              <a:spcBef>
                <a:spcPts val="1000"/>
              </a:spcBef>
              <a:spcAft>
                <a:spcPts val="0"/>
              </a:spcAft>
              <a:buSzPts val="2600"/>
              <a:buNone/>
              <a:defRPr sz="26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50" name="Google Shape;50;p18"/>
          <p:cNvSpPr txBox="1">
            <a:spLocks noGrp="1"/>
          </p:cNvSpPr>
          <p:nvPr>
            <p:ph type="body" idx="2"/>
          </p:nvPr>
        </p:nvSpPr>
        <p:spPr>
          <a:xfrm>
            <a:off x="913774" y="3051012"/>
            <a:ext cx="5106027" cy="274018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1" name="Google Shape;51;p18"/>
          <p:cNvSpPr txBox="1">
            <a:spLocks noGrp="1"/>
          </p:cNvSpPr>
          <p:nvPr>
            <p:ph type="body" idx="3"/>
          </p:nvPr>
        </p:nvSpPr>
        <p:spPr>
          <a:xfrm>
            <a:off x="6396423" y="2371018"/>
            <a:ext cx="4881804" cy="679994"/>
          </a:xfrm>
          <a:prstGeom prst="rect">
            <a:avLst/>
          </a:prstGeom>
          <a:noFill/>
          <a:ln>
            <a:noFill/>
          </a:ln>
        </p:spPr>
        <p:txBody>
          <a:bodyPr spcFirstLastPara="1" wrap="square" lIns="91425" tIns="45700" rIns="91425" bIns="45700" anchor="b" anchorCtr="0">
            <a:noAutofit/>
          </a:bodyPr>
          <a:lstStyle>
            <a:lvl1pPr marL="457200" lvl="0" indent="-228600" algn="l">
              <a:lnSpc>
                <a:spcPct val="85000"/>
              </a:lnSpc>
              <a:spcBef>
                <a:spcPts val="1000"/>
              </a:spcBef>
              <a:spcAft>
                <a:spcPts val="0"/>
              </a:spcAft>
              <a:buSzPts val="2600"/>
              <a:buNone/>
              <a:defRPr sz="26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52" name="Google Shape;52;p18"/>
          <p:cNvSpPr txBox="1">
            <a:spLocks noGrp="1"/>
          </p:cNvSpPr>
          <p:nvPr>
            <p:ph type="body" idx="4"/>
          </p:nvPr>
        </p:nvSpPr>
        <p:spPr>
          <a:xfrm>
            <a:off x="6172200" y="3051012"/>
            <a:ext cx="5105401" cy="274018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3" name="Google Shape;53;p18"/>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8"/>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8"/>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pic>
        <p:nvPicPr>
          <p:cNvPr id="57" name="Google Shape;57;p19"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8" name="Google Shape;58;p19"/>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19"/>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9"/>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9"/>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pic>
        <p:nvPicPr>
          <p:cNvPr id="63" name="Google Shape;63;p20"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4" name="Google Shape;64;p20"/>
          <p:cNvSpPr txBox="1">
            <a:spLocks noGrp="1"/>
          </p:cNvSpPr>
          <p:nvPr>
            <p:ph type="title"/>
          </p:nvPr>
        </p:nvSpPr>
        <p:spPr>
          <a:xfrm>
            <a:off x="913775" y="609600"/>
            <a:ext cx="3935688" cy="202325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20"/>
          <p:cNvSpPr txBox="1">
            <a:spLocks noGrp="1"/>
          </p:cNvSpPr>
          <p:nvPr>
            <p:ph type="body" idx="1"/>
          </p:nvPr>
        </p:nvSpPr>
        <p:spPr>
          <a:xfrm>
            <a:off x="5078062" y="609600"/>
            <a:ext cx="6200163" cy="5181599"/>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66" name="Google Shape;66;p20"/>
          <p:cNvSpPr txBox="1">
            <a:spLocks noGrp="1"/>
          </p:cNvSpPr>
          <p:nvPr>
            <p:ph type="body" idx="2"/>
          </p:nvPr>
        </p:nvSpPr>
        <p:spPr>
          <a:xfrm>
            <a:off x="913774" y="2632852"/>
            <a:ext cx="3935689" cy="315834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67" name="Google Shape;67;p20"/>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0"/>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0"/>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pic>
        <p:nvPicPr>
          <p:cNvPr id="71" name="Google Shape;71;p21"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72" name="Google Shape;72;p21"/>
          <p:cNvSpPr txBox="1">
            <a:spLocks noGrp="1"/>
          </p:cNvSpPr>
          <p:nvPr>
            <p:ph type="title"/>
          </p:nvPr>
        </p:nvSpPr>
        <p:spPr>
          <a:xfrm>
            <a:off x="913774" y="609600"/>
            <a:ext cx="5934969" cy="202325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21"/>
          <p:cNvSpPr>
            <a:spLocks noGrp="1"/>
          </p:cNvSpPr>
          <p:nvPr>
            <p:ph type="pic" idx="2"/>
          </p:nvPr>
        </p:nvSpPr>
        <p:spPr>
          <a:xfrm>
            <a:off x="7424803" y="609601"/>
            <a:ext cx="3255358" cy="5181600"/>
          </a:xfrm>
          <a:prstGeom prst="roundRect">
            <a:avLst>
              <a:gd name="adj" fmla="val 4943"/>
            </a:avLst>
          </a:prstGeom>
          <a:noFill/>
          <a:ln w="82550" cap="sq" cmpd="sng">
            <a:solidFill>
              <a:srgbClr val="EAEAEA"/>
            </a:solidFill>
            <a:prstDash val="solid"/>
            <a:miter lim="800000"/>
            <a:headEnd type="none" w="sm" len="sm"/>
            <a:tailEnd type="none" w="sm" len="sm"/>
          </a:ln>
        </p:spPr>
      </p:sp>
      <p:sp>
        <p:nvSpPr>
          <p:cNvPr id="74" name="Google Shape;74;p21"/>
          <p:cNvSpPr txBox="1">
            <a:spLocks noGrp="1"/>
          </p:cNvSpPr>
          <p:nvPr>
            <p:ph type="body" idx="1"/>
          </p:nvPr>
        </p:nvSpPr>
        <p:spPr>
          <a:xfrm>
            <a:off x="913794" y="2632852"/>
            <a:ext cx="5934949" cy="3158347"/>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75" name="Google Shape;75;p21"/>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1"/>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1"/>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100000">
              <a:srgbClr val="B7B7B7"/>
            </a:gs>
          </a:gsLst>
          <a:lin ang="5400000" scaled="0"/>
        </a:gradFill>
        <a:effectLst/>
      </p:bgPr>
    </p:bg>
    <p:spTree>
      <p:nvGrpSpPr>
        <p:cNvPr id="1" name="Shape 5"/>
        <p:cNvGrpSpPr/>
        <p:nvPr/>
      </p:nvGrpSpPr>
      <p:grpSpPr>
        <a:xfrm>
          <a:off x="0" y="0"/>
          <a:ext cx="0" cy="0"/>
          <a:chOff x="0" y="0"/>
          <a:chExt cx="0" cy="0"/>
        </a:xfrm>
      </p:grpSpPr>
      <p:pic>
        <p:nvPicPr>
          <p:cNvPr id="6" name="Google Shape;6;p12" descr="\\DROBO-FS\QuickDrops\JB\PPTX NG\Droplets\LightingOverlay.png"/>
          <p:cNvPicPr preferRelativeResize="0"/>
          <p:nvPr/>
        </p:nvPicPr>
        <p:blipFill rotWithShape="1">
          <a:blip r:embed="rId19">
            <a:alphaModFix/>
          </a:blip>
          <a:srcRect/>
          <a:stretch/>
        </p:blipFill>
        <p:spPr>
          <a:xfrm>
            <a:off x="0" y="-1"/>
            <a:ext cx="12192003" cy="6858001"/>
          </a:xfrm>
          <a:prstGeom prst="rect">
            <a:avLst/>
          </a:prstGeom>
          <a:noFill/>
          <a:ln>
            <a:noFill/>
          </a:ln>
        </p:spPr>
      </p:pic>
      <p:sp>
        <p:nvSpPr>
          <p:cNvPr id="7" name="Google Shape;7;p12"/>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dk1"/>
              </a:buClr>
              <a:buSzPts val="3600"/>
              <a:buFont typeface="Twentieth Century"/>
              <a:buNone/>
              <a:defRPr sz="3600" b="0" i="0" u="none" strike="noStrike" cap="none">
                <a:solidFill>
                  <a:schemeClr val="dk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2"/>
          <p:cNvSpPr txBox="1">
            <a:spLocks noGrp="1"/>
          </p:cNvSpPr>
          <p:nvPr>
            <p:ph type="body" idx="1"/>
          </p:nvPr>
        </p:nvSpPr>
        <p:spPr>
          <a:xfrm>
            <a:off x="913775" y="2367093"/>
            <a:ext cx="10364452" cy="3424107"/>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1pPr>
            <a:lvl2pPr marL="914400" marR="0" lvl="1" indent="-342900" algn="l" rtl="0">
              <a:lnSpc>
                <a:spcPct val="12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2pPr>
            <a:lvl3pPr marL="1371600" marR="0" lvl="2" indent="-330200" algn="l" rtl="0">
              <a:lnSpc>
                <a:spcPct val="120000"/>
              </a:lnSpc>
              <a:spcBef>
                <a:spcPts val="500"/>
              </a:spcBef>
              <a:spcAft>
                <a:spcPts val="0"/>
              </a:spcAft>
              <a:buClr>
                <a:schemeClr val="dk1"/>
              </a:buClr>
              <a:buSzPts val="1600"/>
              <a:buFont typeface="Arial"/>
              <a:buChar char="•"/>
              <a:defRPr sz="1600" b="0" i="0" u="none" strike="noStrike" cap="none">
                <a:solidFill>
                  <a:schemeClr val="dk1"/>
                </a:solidFill>
                <a:latin typeface="Twentieth Century"/>
                <a:ea typeface="Twentieth Century"/>
                <a:cs typeface="Twentieth Century"/>
                <a:sym typeface="Twentieth Century"/>
              </a:defRPr>
            </a:lvl3pPr>
            <a:lvl4pPr marL="1828800" marR="0" lvl="3"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4pPr>
            <a:lvl5pPr marL="2286000" marR="0" lvl="4"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5pPr>
            <a:lvl6pPr marL="2743200" marR="0" lvl="5"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6pPr>
            <a:lvl7pPr marL="3200400" marR="0" lvl="6"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7pPr>
            <a:lvl8pPr marL="3657600" marR="0" lvl="7"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9" name="Google Shape;9;p12"/>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0" name="Google Shape;10;p12"/>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1" name="Google Shape;11;p12"/>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rtl="0">
              <a:spcBef>
                <a:spcPts val="0"/>
              </a:spcBef>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rtl="0">
              <a:spcBef>
                <a:spcPts val="0"/>
              </a:spcBef>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rtl="0">
              <a:spcBef>
                <a:spcPts val="0"/>
              </a:spcBef>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rtl="0">
              <a:spcBef>
                <a:spcPts val="0"/>
              </a:spcBef>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rtl="0">
              <a:spcBef>
                <a:spcPts val="0"/>
              </a:spcBef>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rtl="0">
              <a:spcBef>
                <a:spcPts val="0"/>
              </a:spcBef>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rtl="0">
              <a:spcBef>
                <a:spcPts val="0"/>
              </a:spcBef>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rtl="0">
              <a:spcBef>
                <a:spcPts val="0"/>
              </a:spcBef>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
          <p:cNvSpPr txBox="1">
            <a:spLocks noGrp="1"/>
          </p:cNvSpPr>
          <p:nvPr>
            <p:ph type="ctrTitle"/>
          </p:nvPr>
        </p:nvSpPr>
        <p:spPr>
          <a:xfrm>
            <a:off x="1334323" y="2174393"/>
            <a:ext cx="8689976" cy="2509213"/>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ts val="8000"/>
              <a:buFont typeface="Arial"/>
              <a:buNone/>
            </a:pPr>
            <a:r>
              <a:rPr lang="en-GB" sz="8000" dirty="0">
                <a:latin typeface="Arial"/>
                <a:ea typeface="Arial"/>
                <a:cs typeface="Arial"/>
                <a:sym typeface="Arial"/>
              </a:rPr>
              <a:t>READING AT SEGHILL FIRST SCHOOL</a:t>
            </a:r>
            <a:endParaRPr sz="8000" dirty="0">
              <a:latin typeface="Arial"/>
              <a:ea typeface="Arial"/>
              <a:cs typeface="Arial"/>
              <a:sym typeface="Arial"/>
            </a:endParaRPr>
          </a:p>
        </p:txBody>
      </p:sp>
      <p:sp>
        <p:nvSpPr>
          <p:cNvPr id="156" name="Google Shape;156;p1"/>
          <p:cNvSpPr txBox="1">
            <a:spLocks noGrp="1"/>
          </p:cNvSpPr>
          <p:nvPr>
            <p:ph type="subTitle" idx="1"/>
          </p:nvPr>
        </p:nvSpPr>
        <p:spPr>
          <a:xfrm>
            <a:off x="1334323" y="4793846"/>
            <a:ext cx="8689976" cy="1371599"/>
          </a:xfrm>
          <a:prstGeom prst="rect">
            <a:avLst/>
          </a:prstGeom>
          <a:noFill/>
          <a:ln>
            <a:noFill/>
          </a:ln>
        </p:spPr>
        <p:txBody>
          <a:bodyPr spcFirstLastPara="1" wrap="square" lIns="91425" tIns="45700" rIns="91425" bIns="45700" anchor="t" anchorCtr="0">
            <a:normAutofit/>
          </a:bodyPr>
          <a:lstStyle/>
          <a:p>
            <a:pPr marL="0" lvl="0" indent="0" algn="ctr" rtl="0">
              <a:lnSpc>
                <a:spcPct val="120000"/>
              </a:lnSpc>
              <a:spcBef>
                <a:spcPts val="0"/>
              </a:spcBef>
              <a:spcAft>
                <a:spcPts val="0"/>
              </a:spcAft>
              <a:buSzPts val="2800"/>
              <a:buNone/>
            </a:pPr>
            <a:endParaRPr sz="2800" dirty="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0"/>
          <p:cNvSpPr txBox="1"/>
          <p:nvPr/>
        </p:nvSpPr>
        <p:spPr>
          <a:xfrm>
            <a:off x="2713409" y="222340"/>
            <a:ext cx="252979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u="sng" dirty="0">
                <a:solidFill>
                  <a:schemeClr val="dk1"/>
                </a:solidFill>
                <a:latin typeface="Arial"/>
                <a:ea typeface="Arial"/>
                <a:cs typeface="Arial"/>
                <a:sym typeface="Arial"/>
              </a:rPr>
              <a:t>Developing fluency</a:t>
            </a:r>
            <a:endParaRPr sz="3200" u="sng" dirty="0">
              <a:solidFill>
                <a:schemeClr val="dk1"/>
              </a:solidFill>
              <a:latin typeface="Arial"/>
              <a:ea typeface="Arial"/>
              <a:cs typeface="Arial"/>
              <a:sym typeface="Arial"/>
            </a:endParaRPr>
          </a:p>
        </p:txBody>
      </p:sp>
      <p:sp>
        <p:nvSpPr>
          <p:cNvPr id="216" name="Google Shape;216;p10"/>
          <p:cNvSpPr txBox="1"/>
          <p:nvPr/>
        </p:nvSpPr>
        <p:spPr>
          <a:xfrm>
            <a:off x="1094005" y="1640492"/>
            <a:ext cx="9496409" cy="55707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dirty="0">
                <a:solidFill>
                  <a:schemeClr val="dk1"/>
                </a:solidFill>
                <a:latin typeface="Arial"/>
                <a:ea typeface="Arial"/>
                <a:cs typeface="Arial"/>
                <a:sym typeface="Arial"/>
              </a:rPr>
              <a:t>Developing fluency is not just about how fast a child can read, but it is also about how accurate they are with the words they are reading. </a:t>
            </a:r>
            <a:endParaRPr sz="2000" dirty="0"/>
          </a:p>
          <a:p>
            <a:pPr marL="0" marR="0" lvl="0" indent="0" algn="l" rtl="0">
              <a:spcBef>
                <a:spcPts val="0"/>
              </a:spcBef>
              <a:spcAft>
                <a:spcPts val="0"/>
              </a:spcAft>
              <a:buNone/>
            </a:pPr>
            <a:endParaRPr sz="2000" dirty="0">
              <a:solidFill>
                <a:schemeClr val="dk1"/>
              </a:solidFill>
              <a:latin typeface="Arial"/>
              <a:ea typeface="Arial"/>
              <a:cs typeface="Arial"/>
              <a:sym typeface="Arial"/>
            </a:endParaRPr>
          </a:p>
          <a:p>
            <a:pPr marL="0" marR="0" lvl="0" indent="0" algn="l" rtl="0">
              <a:spcBef>
                <a:spcPts val="0"/>
              </a:spcBef>
              <a:spcAft>
                <a:spcPts val="0"/>
              </a:spcAft>
              <a:buNone/>
            </a:pPr>
            <a:r>
              <a:rPr lang="en-GB" sz="2000" dirty="0">
                <a:solidFill>
                  <a:schemeClr val="dk1"/>
                </a:solidFill>
                <a:latin typeface="Arial"/>
                <a:ea typeface="Arial"/>
                <a:cs typeface="Arial"/>
                <a:sym typeface="Arial"/>
              </a:rPr>
              <a:t>We are placing a big emphasis on children reading the books they are given several times so that they develop fluency. </a:t>
            </a:r>
            <a:endParaRPr sz="2000" dirty="0"/>
          </a:p>
          <a:p>
            <a:pPr marL="0" marR="0" lvl="0" indent="0" algn="l" rtl="0">
              <a:spcBef>
                <a:spcPts val="0"/>
              </a:spcBef>
              <a:spcAft>
                <a:spcPts val="0"/>
              </a:spcAft>
              <a:buNone/>
            </a:pPr>
            <a:endParaRPr sz="2000" dirty="0">
              <a:solidFill>
                <a:schemeClr val="dk1"/>
              </a:solidFill>
              <a:latin typeface="Arial"/>
              <a:ea typeface="Arial"/>
              <a:cs typeface="Arial"/>
              <a:sym typeface="Arial"/>
            </a:endParaRPr>
          </a:p>
          <a:p>
            <a:pPr marL="0" marR="0" lvl="0" indent="0" algn="l" rtl="0">
              <a:spcBef>
                <a:spcPts val="0"/>
              </a:spcBef>
              <a:spcAft>
                <a:spcPts val="0"/>
              </a:spcAft>
              <a:buNone/>
            </a:pPr>
            <a:r>
              <a:rPr lang="en-GB" sz="2000" dirty="0">
                <a:solidFill>
                  <a:schemeClr val="dk1"/>
                </a:solidFill>
                <a:latin typeface="Arial"/>
                <a:ea typeface="Arial"/>
                <a:cs typeface="Arial"/>
                <a:sym typeface="Arial"/>
              </a:rPr>
              <a:t>In the DfE guidance it says: Children must first work out a word by sounding and blending. Most of them have to do this several times before they can read it accurately ‘at a glance’. Re-reading a text, therefore, gradually increases the number of words in it that they can read ‘at a glance’. </a:t>
            </a:r>
            <a:endParaRPr sz="2000" dirty="0"/>
          </a:p>
          <a:p>
            <a:pPr marL="0" marR="0" lvl="0" indent="0" algn="l" rtl="0">
              <a:spcBef>
                <a:spcPts val="0"/>
              </a:spcBef>
              <a:spcAft>
                <a:spcPts val="0"/>
              </a:spcAft>
              <a:buNone/>
            </a:pPr>
            <a:endParaRPr sz="2000" dirty="0">
              <a:solidFill>
                <a:schemeClr val="dk1"/>
              </a:solidFill>
              <a:latin typeface="Arial"/>
              <a:ea typeface="Arial"/>
              <a:cs typeface="Arial"/>
              <a:sym typeface="Arial"/>
            </a:endParaRPr>
          </a:p>
          <a:p>
            <a:pPr marL="0" marR="0" lvl="0" indent="0" algn="l" rtl="0">
              <a:spcBef>
                <a:spcPts val="0"/>
              </a:spcBef>
              <a:spcAft>
                <a:spcPts val="0"/>
              </a:spcAft>
              <a:buNone/>
            </a:pPr>
            <a:r>
              <a:rPr lang="en-GB" sz="2000" dirty="0">
                <a:solidFill>
                  <a:schemeClr val="dk1"/>
                </a:solidFill>
                <a:latin typeface="Arial"/>
                <a:ea typeface="Arial"/>
                <a:cs typeface="Arial"/>
                <a:sym typeface="Arial"/>
              </a:rPr>
              <a:t>On each re-read, their familiarity with a story deepens and, with that, comes greater emotional engagement. </a:t>
            </a:r>
            <a:endParaRPr sz="2000" dirty="0"/>
          </a:p>
          <a:p>
            <a:pPr marL="0" marR="0" lvl="0" indent="0" algn="l" rtl="0">
              <a:spcBef>
                <a:spcPts val="0"/>
              </a:spcBef>
              <a:spcAft>
                <a:spcPts val="0"/>
              </a:spcAft>
              <a:buNone/>
            </a:pPr>
            <a:endParaRPr sz="2400" dirty="0">
              <a:solidFill>
                <a:schemeClr val="dk1"/>
              </a:solidFill>
              <a:latin typeface="Arial"/>
              <a:ea typeface="Arial"/>
              <a:cs typeface="Arial"/>
              <a:sym typeface="Arial"/>
            </a:endParaRPr>
          </a:p>
          <a:p>
            <a:pPr marL="0" marR="0" lvl="0" indent="0" algn="l" rtl="0">
              <a:spcBef>
                <a:spcPts val="0"/>
              </a:spcBef>
              <a:spcAft>
                <a:spcPts val="0"/>
              </a:spcAft>
              <a:buNone/>
            </a:pPr>
            <a:endParaRPr sz="2400" dirty="0">
              <a:solidFill>
                <a:schemeClr val="dk1"/>
              </a:solidFill>
              <a:latin typeface="Arial"/>
              <a:ea typeface="Arial"/>
              <a:cs typeface="Arial"/>
              <a:sym typeface="Arial"/>
            </a:endParaRPr>
          </a:p>
          <a:p>
            <a:pPr marL="0" marR="0" lvl="0" indent="0" algn="l" rtl="0">
              <a:spcBef>
                <a:spcPts val="0"/>
              </a:spcBef>
              <a:spcAft>
                <a:spcPts val="0"/>
              </a:spcAft>
              <a:buNone/>
            </a:pPr>
            <a:endParaRPr sz="2400" dirty="0">
              <a:solidFill>
                <a:schemeClr val="dk1"/>
              </a:solidFill>
              <a:latin typeface="Arial"/>
              <a:ea typeface="Arial"/>
              <a:cs typeface="Arial"/>
              <a:sym typeface="Arial"/>
            </a:endParaRPr>
          </a:p>
          <a:p>
            <a:pPr marL="0" marR="0" lvl="0" indent="0" algn="l" rtl="0">
              <a:spcBef>
                <a:spcPts val="0"/>
              </a:spcBef>
              <a:spcAft>
                <a:spcPts val="0"/>
              </a:spcAft>
              <a:buNone/>
            </a:pPr>
            <a:endParaRPr sz="2400" dirty="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1"/>
          <p:cNvSpPr txBox="1"/>
          <p:nvPr/>
        </p:nvSpPr>
        <p:spPr>
          <a:xfrm>
            <a:off x="2713409" y="164466"/>
            <a:ext cx="493115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u="sng" dirty="0">
                <a:solidFill>
                  <a:schemeClr val="dk1"/>
                </a:solidFill>
                <a:latin typeface="Arial"/>
                <a:ea typeface="Arial"/>
                <a:cs typeface="Arial"/>
                <a:sym typeface="Arial"/>
              </a:rPr>
              <a:t>Expectation of progression in phonics</a:t>
            </a:r>
            <a:endParaRPr sz="3200" u="sng" dirty="0">
              <a:solidFill>
                <a:schemeClr val="dk1"/>
              </a:solidFill>
              <a:latin typeface="Arial"/>
              <a:ea typeface="Arial"/>
              <a:cs typeface="Arial"/>
              <a:sym typeface="Arial"/>
            </a:endParaRPr>
          </a:p>
        </p:txBody>
      </p:sp>
      <p:sp>
        <p:nvSpPr>
          <p:cNvPr id="222" name="Google Shape;222;p11"/>
          <p:cNvSpPr txBox="1"/>
          <p:nvPr/>
        </p:nvSpPr>
        <p:spPr>
          <a:xfrm>
            <a:off x="1094005" y="1640492"/>
            <a:ext cx="9496409"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p:txBody>
      </p:sp>
      <p:graphicFrame>
        <p:nvGraphicFramePr>
          <p:cNvPr id="223" name="Google Shape;223;p11"/>
          <p:cNvGraphicFramePr/>
          <p:nvPr/>
        </p:nvGraphicFramePr>
        <p:xfrm>
          <a:off x="1608051" y="1850196"/>
          <a:ext cx="8128000" cy="4114850"/>
        </p:xfrm>
        <a:graphic>
          <a:graphicData uri="http://schemas.openxmlformats.org/drawingml/2006/table">
            <a:tbl>
              <a:tblPr firstRow="1" bandRow="1">
                <a:noFill/>
                <a:tableStyleId>{D8DCC1BD-3AF5-4448-8F70-64561A72C8B7}</a:tableStyleId>
              </a:tblPr>
              <a:tblGrid>
                <a:gridCol w="1342975">
                  <a:extLst>
                    <a:ext uri="{9D8B030D-6E8A-4147-A177-3AD203B41FA5}">
                      <a16:colId xmlns:a16="http://schemas.microsoft.com/office/drawing/2014/main" val="20000"/>
                    </a:ext>
                  </a:extLst>
                </a:gridCol>
                <a:gridCol w="2261675">
                  <a:extLst>
                    <a:ext uri="{9D8B030D-6E8A-4147-A177-3AD203B41FA5}">
                      <a16:colId xmlns:a16="http://schemas.microsoft.com/office/drawing/2014/main" val="20001"/>
                    </a:ext>
                  </a:extLst>
                </a:gridCol>
                <a:gridCol w="2261675">
                  <a:extLst>
                    <a:ext uri="{9D8B030D-6E8A-4147-A177-3AD203B41FA5}">
                      <a16:colId xmlns:a16="http://schemas.microsoft.com/office/drawing/2014/main" val="20002"/>
                    </a:ext>
                  </a:extLst>
                </a:gridCol>
                <a:gridCol w="2261675">
                  <a:extLst>
                    <a:ext uri="{9D8B030D-6E8A-4147-A177-3AD203B41FA5}">
                      <a16:colId xmlns:a16="http://schemas.microsoft.com/office/drawing/2014/main" val="20003"/>
                    </a:ext>
                  </a:extLst>
                </a:gridCol>
              </a:tblGrid>
              <a:tr h="370850">
                <a:tc>
                  <a:txBody>
                    <a:bodyPr/>
                    <a:lstStyle/>
                    <a:p>
                      <a:pPr marL="0" marR="0" lvl="0" indent="0" algn="l" rtl="0">
                        <a:spcBef>
                          <a:spcPts val="0"/>
                        </a:spcBef>
                        <a:spcAft>
                          <a:spcPts val="0"/>
                        </a:spcAft>
                        <a:buNone/>
                      </a:pPr>
                      <a:endParaRPr sz="2400" b="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GB" sz="2400" b="0">
                          <a:solidFill>
                            <a:schemeClr val="dk1"/>
                          </a:solidFill>
                          <a:latin typeface="Arial"/>
                          <a:ea typeface="Arial"/>
                          <a:cs typeface="Arial"/>
                          <a:sym typeface="Arial"/>
                        </a:rPr>
                        <a:t>Autumn term</a:t>
                      </a:r>
                      <a:endParaRPr sz="2400" b="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GB" sz="2400" b="0">
                          <a:solidFill>
                            <a:schemeClr val="dk1"/>
                          </a:solidFill>
                          <a:latin typeface="Arial"/>
                          <a:ea typeface="Arial"/>
                          <a:cs typeface="Arial"/>
                          <a:sym typeface="Arial"/>
                        </a:rPr>
                        <a:t>Spring term</a:t>
                      </a:r>
                      <a:endParaRPr sz="2400" b="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GB" sz="2400" b="0">
                          <a:solidFill>
                            <a:schemeClr val="dk1"/>
                          </a:solidFill>
                          <a:latin typeface="Arial"/>
                          <a:ea typeface="Arial"/>
                          <a:cs typeface="Arial"/>
                          <a:sym typeface="Arial"/>
                        </a:rPr>
                        <a:t>Summer term</a:t>
                      </a:r>
                      <a:endParaRPr sz="2400" b="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chemeClr val="dk1"/>
                        </a:buClr>
                        <a:buSzPts val="2400"/>
                        <a:buFont typeface="Arial"/>
                        <a:buNone/>
                      </a:pPr>
                      <a:r>
                        <a:rPr lang="en-GB" sz="2400" b="0">
                          <a:solidFill>
                            <a:schemeClr val="dk1"/>
                          </a:solidFill>
                          <a:latin typeface="Arial"/>
                          <a:ea typeface="Arial"/>
                          <a:cs typeface="Arial"/>
                          <a:sym typeface="Arial"/>
                        </a:rPr>
                        <a:t>Reception</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GB" sz="2400" b="0">
                          <a:solidFill>
                            <a:schemeClr val="dk1"/>
                          </a:solidFill>
                          <a:latin typeface="Arial"/>
                          <a:ea typeface="Arial"/>
                          <a:cs typeface="Arial"/>
                          <a:sym typeface="Arial"/>
                        </a:rPr>
                        <a:t>Ditties 1 - 12</a:t>
                      </a:r>
                      <a:endParaRPr sz="2400" b="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GB" sz="2400" b="0">
                          <a:solidFill>
                            <a:schemeClr val="dk1"/>
                          </a:solidFill>
                          <a:latin typeface="Arial"/>
                          <a:ea typeface="Arial"/>
                          <a:cs typeface="Arial"/>
                          <a:sym typeface="Arial"/>
                        </a:rPr>
                        <a:t>Ditties 13 - 42</a:t>
                      </a:r>
                      <a:endParaRPr sz="2400" b="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GB" sz="2400" b="0">
                          <a:solidFill>
                            <a:schemeClr val="dk1"/>
                          </a:solidFill>
                          <a:latin typeface="Arial"/>
                          <a:ea typeface="Arial"/>
                          <a:cs typeface="Arial"/>
                          <a:sym typeface="Arial"/>
                        </a:rPr>
                        <a:t>Set 1 Green books</a:t>
                      </a:r>
                      <a:endParaRPr sz="2400" b="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GB" sz="2400" b="0">
                          <a:solidFill>
                            <a:schemeClr val="dk1"/>
                          </a:solidFill>
                          <a:latin typeface="Arial"/>
                          <a:ea typeface="Arial"/>
                          <a:cs typeface="Arial"/>
                          <a:sym typeface="Arial"/>
                        </a:rPr>
                        <a:t>Year 1</a:t>
                      </a:r>
                      <a:endParaRPr sz="2400" b="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GB" sz="2400" b="0">
                          <a:solidFill>
                            <a:schemeClr val="dk1"/>
                          </a:solidFill>
                          <a:latin typeface="Arial"/>
                          <a:ea typeface="Arial"/>
                          <a:cs typeface="Arial"/>
                          <a:sym typeface="Arial"/>
                        </a:rPr>
                        <a:t>Set 2 Purple books</a:t>
                      </a:r>
                      <a:endParaRPr sz="2400" b="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GB" sz="2400" b="0">
                          <a:solidFill>
                            <a:schemeClr val="dk1"/>
                          </a:solidFill>
                          <a:latin typeface="Arial"/>
                          <a:ea typeface="Arial"/>
                          <a:cs typeface="Arial"/>
                          <a:sym typeface="Arial"/>
                        </a:rPr>
                        <a:t>Set 3 Pink books</a:t>
                      </a:r>
                      <a:endParaRPr sz="2400" b="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GB" sz="2400" b="0">
                          <a:solidFill>
                            <a:schemeClr val="dk1"/>
                          </a:solidFill>
                          <a:latin typeface="Arial"/>
                          <a:ea typeface="Arial"/>
                          <a:cs typeface="Arial"/>
                          <a:sym typeface="Arial"/>
                        </a:rPr>
                        <a:t>Set 4 Orange books</a:t>
                      </a:r>
                      <a:endParaRPr sz="2400" b="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GB" sz="2400" b="0">
                          <a:solidFill>
                            <a:schemeClr val="dk1"/>
                          </a:solidFill>
                          <a:latin typeface="Arial"/>
                          <a:ea typeface="Arial"/>
                          <a:cs typeface="Arial"/>
                          <a:sym typeface="Arial"/>
                        </a:rPr>
                        <a:t>Year 2</a:t>
                      </a:r>
                      <a:endParaRPr sz="2400" b="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GB" sz="2400" b="0">
                          <a:solidFill>
                            <a:schemeClr val="dk1"/>
                          </a:solidFill>
                          <a:latin typeface="Arial"/>
                          <a:ea typeface="Arial"/>
                          <a:cs typeface="Arial"/>
                          <a:sym typeface="Arial"/>
                        </a:rPr>
                        <a:t>Set 5 Yellow books</a:t>
                      </a:r>
                      <a:endParaRPr sz="2400" b="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GB" sz="2400" b="0">
                          <a:solidFill>
                            <a:schemeClr val="dk1"/>
                          </a:solidFill>
                          <a:latin typeface="Arial"/>
                          <a:ea typeface="Arial"/>
                          <a:cs typeface="Arial"/>
                          <a:sym typeface="Arial"/>
                        </a:rPr>
                        <a:t>Set 6 Blue books</a:t>
                      </a:r>
                      <a:endParaRPr sz="2400" b="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GB" sz="2400" b="0">
                          <a:solidFill>
                            <a:schemeClr val="dk1"/>
                          </a:solidFill>
                          <a:latin typeface="Arial"/>
                          <a:ea typeface="Arial"/>
                          <a:cs typeface="Arial"/>
                          <a:sym typeface="Arial"/>
                        </a:rPr>
                        <a:t>Set 7 Grey books</a:t>
                      </a:r>
                      <a:endParaRPr sz="2400" b="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GB" sz="2400" b="0">
                          <a:solidFill>
                            <a:schemeClr val="dk1"/>
                          </a:solidFill>
                          <a:latin typeface="Arial"/>
                          <a:ea typeface="Arial"/>
                          <a:cs typeface="Arial"/>
                          <a:sym typeface="Arial"/>
                        </a:rPr>
                        <a:t>Year 3 &amp; 4</a:t>
                      </a:r>
                      <a:endParaRPr sz="2400" b="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gridSpan="3">
                  <a:txBody>
                    <a:bodyPr/>
                    <a:lstStyle/>
                    <a:p>
                      <a:pPr marL="0" marR="0" lvl="0" indent="0" algn="l" rtl="0">
                        <a:spcBef>
                          <a:spcPts val="0"/>
                        </a:spcBef>
                        <a:spcAft>
                          <a:spcPts val="0"/>
                        </a:spcAft>
                        <a:buNone/>
                      </a:pPr>
                      <a:r>
                        <a:rPr lang="en-GB" sz="2400" b="0">
                          <a:solidFill>
                            <a:schemeClr val="dk1"/>
                          </a:solidFill>
                          <a:latin typeface="Arial"/>
                          <a:ea typeface="Arial"/>
                          <a:cs typeface="Arial"/>
                          <a:sym typeface="Arial"/>
                        </a:rPr>
                        <a:t>Children in Year 3 &amp; 4 should have finished their RWI journey and be using and applying their knowledge. </a:t>
                      </a:r>
                      <a:endParaRPr sz="2400" b="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
          <p:cNvSpPr txBox="1"/>
          <p:nvPr/>
        </p:nvSpPr>
        <p:spPr>
          <a:xfrm>
            <a:off x="1205345" y="1228418"/>
            <a:ext cx="10166758" cy="3970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0" i="0" u="none" strike="noStrike" cap="none" dirty="0">
                <a:solidFill>
                  <a:schemeClr val="dk1"/>
                </a:solidFill>
                <a:latin typeface="Arial"/>
                <a:ea typeface="Arial"/>
                <a:cs typeface="Arial"/>
                <a:sym typeface="Arial"/>
              </a:rPr>
              <a:t>The teaching of English is a central part of our work at </a:t>
            </a:r>
            <a:endParaRPr sz="2800" dirty="0"/>
          </a:p>
          <a:p>
            <a:pPr marL="0" marR="0" lvl="0" indent="0" algn="l" rtl="0">
              <a:spcBef>
                <a:spcPts val="0"/>
              </a:spcBef>
              <a:spcAft>
                <a:spcPts val="0"/>
              </a:spcAft>
              <a:buNone/>
            </a:pPr>
            <a:r>
              <a:rPr lang="en-GB" sz="2800" dirty="0">
                <a:solidFill>
                  <a:schemeClr val="dk1"/>
                </a:solidFill>
                <a:latin typeface="Arial"/>
                <a:ea typeface="Arial"/>
                <a:cs typeface="Arial"/>
                <a:sym typeface="Arial"/>
              </a:rPr>
              <a:t>Seghill First school. English unites the skills of communication</a:t>
            </a:r>
            <a:endParaRPr sz="2800" dirty="0"/>
          </a:p>
          <a:p>
            <a:pPr marL="0" marR="0" lvl="0" indent="0" algn="l" rtl="0">
              <a:spcBef>
                <a:spcPts val="0"/>
              </a:spcBef>
              <a:spcAft>
                <a:spcPts val="0"/>
              </a:spcAft>
              <a:buNone/>
            </a:pPr>
            <a:r>
              <a:rPr lang="en-GB" sz="2800" dirty="0">
                <a:solidFill>
                  <a:schemeClr val="dk1"/>
                </a:solidFill>
                <a:latin typeface="Arial"/>
                <a:ea typeface="Arial"/>
                <a:cs typeface="Arial"/>
                <a:sym typeface="Arial"/>
              </a:rPr>
              <a:t>(speaking and listening, reading and writing) and we believe that the acquisition of these skills is an entitlement of all children.</a:t>
            </a:r>
            <a:endParaRPr sz="2800" dirty="0"/>
          </a:p>
          <a:p>
            <a:pPr marL="0" marR="0" lvl="0" indent="0" algn="l" rtl="0">
              <a:spcBef>
                <a:spcPts val="0"/>
              </a:spcBef>
              <a:spcAft>
                <a:spcPts val="0"/>
              </a:spcAft>
              <a:buNone/>
            </a:pPr>
            <a:endParaRPr sz="2800" dirty="0">
              <a:solidFill>
                <a:schemeClr val="dk1"/>
              </a:solidFill>
              <a:latin typeface="Arial"/>
              <a:ea typeface="Arial"/>
              <a:cs typeface="Arial"/>
              <a:sym typeface="Arial"/>
            </a:endParaRPr>
          </a:p>
          <a:p>
            <a:pPr marL="0" marR="0" lvl="0" indent="0" algn="l" rtl="0">
              <a:spcBef>
                <a:spcPts val="0"/>
              </a:spcBef>
              <a:spcAft>
                <a:spcPts val="0"/>
              </a:spcAft>
              <a:buNone/>
            </a:pPr>
            <a:r>
              <a:rPr lang="en-GB" sz="2800" dirty="0">
                <a:solidFill>
                  <a:schemeClr val="dk1"/>
                </a:solidFill>
                <a:latin typeface="Arial"/>
                <a:ea typeface="Arial"/>
                <a:cs typeface="Arial"/>
                <a:sym typeface="Arial"/>
              </a:rPr>
              <a:t>The teaching of English at Seghill First school is relevant to the </a:t>
            </a:r>
            <a:endParaRPr sz="2800" dirty="0"/>
          </a:p>
          <a:p>
            <a:pPr marL="0" marR="0" lvl="0" indent="0" algn="l" rtl="0">
              <a:spcBef>
                <a:spcPts val="0"/>
              </a:spcBef>
              <a:spcAft>
                <a:spcPts val="0"/>
              </a:spcAft>
              <a:buNone/>
            </a:pPr>
            <a:r>
              <a:rPr lang="en-GB" sz="2800" dirty="0">
                <a:solidFill>
                  <a:schemeClr val="dk1"/>
                </a:solidFill>
                <a:latin typeface="Arial"/>
                <a:ea typeface="Arial"/>
                <a:cs typeface="Arial"/>
                <a:sym typeface="Arial"/>
              </a:rPr>
              <a:t>whole of the National Curriculum. We believe that English skills should be taught to all children and applied to a high standard.</a:t>
            </a:r>
            <a:endParaRPr sz="2800" dirty="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
          <p:cNvSpPr txBox="1"/>
          <p:nvPr/>
        </p:nvSpPr>
        <p:spPr>
          <a:xfrm>
            <a:off x="1753985" y="1280160"/>
            <a:ext cx="9723624" cy="30469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chemeClr val="dk1"/>
                </a:solidFill>
                <a:latin typeface="Arial"/>
                <a:ea typeface="Arial"/>
                <a:cs typeface="Arial"/>
                <a:sym typeface="Arial"/>
              </a:rPr>
              <a:t>In July 2021 the Department for Education released </a:t>
            </a:r>
            <a:endParaRPr sz="2400" dirty="0"/>
          </a:p>
          <a:p>
            <a:pPr marL="0" marR="0" lvl="0" indent="0" algn="l" rtl="0">
              <a:spcBef>
                <a:spcPts val="0"/>
              </a:spcBef>
              <a:spcAft>
                <a:spcPts val="0"/>
              </a:spcAft>
              <a:buNone/>
            </a:pPr>
            <a:r>
              <a:rPr lang="en-GB" sz="2400" dirty="0">
                <a:solidFill>
                  <a:schemeClr val="dk1"/>
                </a:solidFill>
                <a:latin typeface="Arial"/>
                <a:ea typeface="Arial"/>
                <a:cs typeface="Arial"/>
                <a:sym typeface="Arial"/>
              </a:rPr>
              <a:t>The Reading Framework – teaching the foundations of literacy. </a:t>
            </a:r>
            <a:endParaRPr sz="2400" dirty="0"/>
          </a:p>
          <a:p>
            <a:pPr marL="0" marR="0" lvl="0" indent="0" algn="l" rtl="0">
              <a:spcBef>
                <a:spcPts val="0"/>
              </a:spcBef>
              <a:spcAft>
                <a:spcPts val="0"/>
              </a:spcAft>
              <a:buNone/>
            </a:pPr>
            <a:endParaRPr sz="2400" dirty="0">
              <a:solidFill>
                <a:schemeClr val="dk1"/>
              </a:solidFill>
              <a:latin typeface="Arial"/>
              <a:ea typeface="Arial"/>
              <a:cs typeface="Arial"/>
              <a:sym typeface="Arial"/>
            </a:endParaRPr>
          </a:p>
          <a:p>
            <a:pPr marL="0" marR="0" lvl="0" indent="0" algn="l" rtl="0">
              <a:spcBef>
                <a:spcPts val="0"/>
              </a:spcBef>
              <a:spcAft>
                <a:spcPts val="0"/>
              </a:spcAft>
              <a:buNone/>
            </a:pPr>
            <a:r>
              <a:rPr lang="en-GB" sz="2400" dirty="0">
                <a:solidFill>
                  <a:schemeClr val="dk1"/>
                </a:solidFill>
                <a:latin typeface="Arial"/>
                <a:ea typeface="Arial"/>
                <a:cs typeface="Arial"/>
                <a:sym typeface="Arial"/>
              </a:rPr>
              <a:t>At the heart of this is the importance of systematic phonics teaching. </a:t>
            </a:r>
            <a:endParaRPr sz="2400" dirty="0"/>
          </a:p>
          <a:p>
            <a:pPr marL="0" marR="0" lvl="0" indent="0" algn="l" rtl="0">
              <a:spcBef>
                <a:spcPts val="0"/>
              </a:spcBef>
              <a:spcAft>
                <a:spcPts val="0"/>
              </a:spcAft>
              <a:buNone/>
            </a:pPr>
            <a:endParaRPr sz="2400" dirty="0">
              <a:solidFill>
                <a:schemeClr val="dk1"/>
              </a:solidFill>
              <a:latin typeface="Arial"/>
              <a:ea typeface="Arial"/>
              <a:cs typeface="Arial"/>
              <a:sym typeface="Arial"/>
            </a:endParaRPr>
          </a:p>
          <a:p>
            <a:pPr marL="0" marR="0" lvl="0" indent="0" algn="l" rtl="0">
              <a:spcBef>
                <a:spcPts val="0"/>
              </a:spcBef>
              <a:spcAft>
                <a:spcPts val="0"/>
              </a:spcAft>
              <a:buNone/>
            </a:pPr>
            <a:r>
              <a:rPr lang="en-GB" sz="2400" dirty="0">
                <a:solidFill>
                  <a:schemeClr val="dk1"/>
                </a:solidFill>
                <a:latin typeface="Arial"/>
                <a:ea typeface="Arial"/>
                <a:cs typeface="Arial"/>
                <a:sym typeface="Arial"/>
              </a:rPr>
              <a:t>At Seghill First School we already have a systematic phonics teaching</a:t>
            </a:r>
            <a:endParaRPr sz="2400" dirty="0"/>
          </a:p>
          <a:p>
            <a:pPr marL="0" marR="0" lvl="0" indent="0" algn="l" rtl="0">
              <a:spcBef>
                <a:spcPts val="0"/>
              </a:spcBef>
              <a:spcAft>
                <a:spcPts val="0"/>
              </a:spcAft>
              <a:buNone/>
            </a:pPr>
            <a:r>
              <a:rPr lang="en-GB" sz="2400" dirty="0">
                <a:solidFill>
                  <a:schemeClr val="dk1"/>
                </a:solidFill>
                <a:latin typeface="Arial"/>
                <a:ea typeface="Arial"/>
                <a:cs typeface="Arial"/>
                <a:sym typeface="Arial"/>
              </a:rPr>
              <a:t>programme in place which is Read Write Inc. This is one of the approved phonics programmes by the DfE.</a:t>
            </a:r>
            <a:endParaRPr sz="2400" dirty="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4"/>
          <p:cNvSpPr txBox="1"/>
          <p:nvPr/>
        </p:nvSpPr>
        <p:spPr>
          <a:xfrm>
            <a:off x="1360793" y="585216"/>
            <a:ext cx="10214591" cy="3970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dirty="0">
                <a:solidFill>
                  <a:schemeClr val="dk1"/>
                </a:solidFill>
                <a:latin typeface="Arial"/>
                <a:ea typeface="Arial"/>
                <a:cs typeface="Arial"/>
                <a:sym typeface="Arial"/>
              </a:rPr>
              <a:t>With the knowledge that we had a great phonics programme in place we turned our attention to the books we were sending home with the children. These books needed to work alongside the RWI programme and support the</a:t>
            </a:r>
            <a:r>
              <a:rPr lang="en-GB" sz="2800" dirty="0"/>
              <a:t> </a:t>
            </a:r>
            <a:r>
              <a:rPr lang="en-GB" sz="2800" dirty="0">
                <a:solidFill>
                  <a:schemeClr val="dk1"/>
                </a:solidFill>
                <a:latin typeface="Arial"/>
                <a:ea typeface="Arial"/>
                <a:cs typeface="Arial"/>
                <a:sym typeface="Arial"/>
              </a:rPr>
              <a:t>children with their in school phonics teaching at home. </a:t>
            </a:r>
            <a:endParaRPr sz="2800" dirty="0"/>
          </a:p>
          <a:p>
            <a:pPr marL="0" marR="0" lvl="0" indent="0" algn="l" rtl="0">
              <a:spcBef>
                <a:spcPts val="0"/>
              </a:spcBef>
              <a:spcAft>
                <a:spcPts val="0"/>
              </a:spcAft>
              <a:buNone/>
            </a:pPr>
            <a:endParaRPr sz="2800" dirty="0">
              <a:solidFill>
                <a:schemeClr val="dk1"/>
              </a:solidFill>
              <a:latin typeface="Arial"/>
              <a:ea typeface="Arial"/>
              <a:cs typeface="Arial"/>
              <a:sym typeface="Arial"/>
            </a:endParaRPr>
          </a:p>
          <a:p>
            <a:pPr marL="0" marR="0" lvl="0" indent="0" algn="l" rtl="0">
              <a:spcBef>
                <a:spcPts val="0"/>
              </a:spcBef>
              <a:spcAft>
                <a:spcPts val="0"/>
              </a:spcAft>
              <a:buNone/>
            </a:pPr>
            <a:r>
              <a:rPr lang="en-GB" sz="2800" dirty="0">
                <a:solidFill>
                  <a:schemeClr val="dk1"/>
                </a:solidFill>
                <a:latin typeface="Arial"/>
                <a:ea typeface="Arial"/>
                <a:cs typeface="Arial"/>
                <a:sym typeface="Arial"/>
              </a:rPr>
              <a:t>We therefore decided to overhaul our reading books and invest in the RWI </a:t>
            </a:r>
            <a:r>
              <a:rPr lang="en-GB" sz="2800" dirty="0">
                <a:solidFill>
                  <a:schemeClr val="dk1"/>
                </a:solidFill>
              </a:rPr>
              <a:t>b</a:t>
            </a:r>
            <a:r>
              <a:rPr lang="en-GB" sz="2800" dirty="0">
                <a:solidFill>
                  <a:schemeClr val="dk1"/>
                </a:solidFill>
                <a:latin typeface="Arial"/>
                <a:ea typeface="Arial"/>
                <a:cs typeface="Arial"/>
                <a:sym typeface="Arial"/>
              </a:rPr>
              <a:t>ook bag books which match perfectly alongside the groups the children are working in in school. </a:t>
            </a:r>
            <a:endParaRPr sz="2800" dirty="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p:nvPr/>
        </p:nvSpPr>
        <p:spPr>
          <a:xfrm>
            <a:off x="1509642" y="1055717"/>
            <a:ext cx="8698150"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u="sng" dirty="0">
                <a:solidFill>
                  <a:schemeClr val="dk1"/>
                </a:solidFill>
                <a:latin typeface="Arial"/>
                <a:ea typeface="Arial"/>
                <a:cs typeface="Arial"/>
                <a:sym typeface="Arial"/>
              </a:rPr>
              <a:t>Book Bag Books</a:t>
            </a:r>
            <a:endParaRPr dirty="0"/>
          </a:p>
          <a:p>
            <a:pPr marL="0" marR="0" lvl="0" indent="0" algn="l" rtl="0">
              <a:spcBef>
                <a:spcPts val="0"/>
              </a:spcBef>
              <a:spcAft>
                <a:spcPts val="0"/>
              </a:spcAft>
              <a:buNone/>
            </a:pPr>
            <a:r>
              <a:rPr lang="en-GB" sz="3200" dirty="0">
                <a:solidFill>
                  <a:schemeClr val="dk1"/>
                </a:solidFill>
                <a:latin typeface="Arial"/>
                <a:ea typeface="Arial"/>
                <a:cs typeface="Arial"/>
                <a:sym typeface="Arial"/>
              </a:rPr>
              <a:t>Here are some ways you can use the </a:t>
            </a:r>
            <a:r>
              <a:rPr lang="en-GB" sz="3200" dirty="0">
                <a:solidFill>
                  <a:schemeClr val="dk1"/>
                </a:solidFill>
              </a:rPr>
              <a:t>B</a:t>
            </a:r>
            <a:r>
              <a:rPr lang="en-GB" sz="3200" dirty="0">
                <a:solidFill>
                  <a:schemeClr val="dk1"/>
                </a:solidFill>
                <a:latin typeface="Arial"/>
                <a:ea typeface="Arial"/>
                <a:cs typeface="Arial"/>
                <a:sym typeface="Arial"/>
              </a:rPr>
              <a:t>ook Bag Books at home to support your child. </a:t>
            </a:r>
            <a:endParaRPr sz="3200" dirty="0">
              <a:solidFill>
                <a:schemeClr val="dk1"/>
              </a:solidFill>
              <a:latin typeface="Arial"/>
              <a:ea typeface="Arial"/>
              <a:cs typeface="Arial"/>
              <a:sym typeface="Arial"/>
            </a:endParaRPr>
          </a:p>
        </p:txBody>
      </p:sp>
      <p:pic>
        <p:nvPicPr>
          <p:cNvPr id="177" name="Google Shape;177;p5"/>
          <p:cNvPicPr preferRelativeResize="0"/>
          <p:nvPr/>
        </p:nvPicPr>
        <p:blipFill rotWithShape="1">
          <a:blip r:embed="rId3">
            <a:alphaModFix/>
          </a:blip>
          <a:srcRect/>
          <a:stretch/>
        </p:blipFill>
        <p:spPr>
          <a:xfrm rot="5400000">
            <a:off x="7288301" y="3864793"/>
            <a:ext cx="2555570" cy="1900360"/>
          </a:xfrm>
          <a:prstGeom prst="rect">
            <a:avLst/>
          </a:prstGeom>
          <a:noFill/>
          <a:ln>
            <a:noFill/>
          </a:ln>
        </p:spPr>
      </p:pic>
      <p:pic>
        <p:nvPicPr>
          <p:cNvPr id="178" name="Google Shape;178;p5"/>
          <p:cNvPicPr preferRelativeResize="0"/>
          <p:nvPr/>
        </p:nvPicPr>
        <p:blipFill rotWithShape="1">
          <a:blip r:embed="rId4">
            <a:alphaModFix/>
          </a:blip>
          <a:srcRect/>
          <a:stretch/>
        </p:blipFill>
        <p:spPr>
          <a:xfrm rot="-5400000">
            <a:off x="4309752" y="3859618"/>
            <a:ext cx="2566743" cy="1921884"/>
          </a:xfrm>
          <a:prstGeom prst="rect">
            <a:avLst/>
          </a:prstGeom>
          <a:noFill/>
          <a:ln>
            <a:noFill/>
          </a:ln>
        </p:spPr>
      </p:pic>
      <p:pic>
        <p:nvPicPr>
          <p:cNvPr id="179" name="Google Shape;179;p5"/>
          <p:cNvPicPr preferRelativeResize="0"/>
          <p:nvPr/>
        </p:nvPicPr>
        <p:blipFill rotWithShape="1">
          <a:blip r:embed="rId5">
            <a:alphaModFix/>
          </a:blip>
          <a:srcRect/>
          <a:stretch/>
        </p:blipFill>
        <p:spPr>
          <a:xfrm rot="-5400000">
            <a:off x="1306020" y="3839615"/>
            <a:ext cx="2566746" cy="196189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6"/>
          <p:cNvSpPr txBox="1"/>
          <p:nvPr/>
        </p:nvSpPr>
        <p:spPr>
          <a:xfrm>
            <a:off x="2927593" y="159605"/>
            <a:ext cx="215950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u="sng" dirty="0">
                <a:solidFill>
                  <a:schemeClr val="dk1"/>
                </a:solidFill>
                <a:latin typeface="Arial"/>
                <a:ea typeface="Arial"/>
                <a:cs typeface="Arial"/>
                <a:sym typeface="Arial"/>
              </a:rPr>
              <a:t>Book Bag Books</a:t>
            </a:r>
            <a:endParaRPr sz="3200" u="sng" dirty="0">
              <a:solidFill>
                <a:schemeClr val="dk1"/>
              </a:solidFill>
              <a:latin typeface="Arial"/>
              <a:ea typeface="Arial"/>
              <a:cs typeface="Arial"/>
              <a:sym typeface="Arial"/>
            </a:endParaRPr>
          </a:p>
        </p:txBody>
      </p:sp>
      <p:pic>
        <p:nvPicPr>
          <p:cNvPr id="185" name="Google Shape;185;p6"/>
          <p:cNvPicPr preferRelativeResize="0"/>
          <p:nvPr/>
        </p:nvPicPr>
        <p:blipFill rotWithShape="1">
          <a:blip r:embed="rId3">
            <a:alphaModFix/>
          </a:blip>
          <a:srcRect/>
          <a:stretch/>
        </p:blipFill>
        <p:spPr>
          <a:xfrm rot="-5400000">
            <a:off x="591503" y="1681812"/>
            <a:ext cx="2461285" cy="1846571"/>
          </a:xfrm>
          <a:prstGeom prst="rect">
            <a:avLst/>
          </a:prstGeom>
          <a:noFill/>
          <a:ln>
            <a:noFill/>
          </a:ln>
        </p:spPr>
      </p:pic>
      <p:pic>
        <p:nvPicPr>
          <p:cNvPr id="186" name="Google Shape;186;p6"/>
          <p:cNvPicPr preferRelativeResize="0"/>
          <p:nvPr/>
        </p:nvPicPr>
        <p:blipFill rotWithShape="1">
          <a:blip r:embed="rId4">
            <a:alphaModFix/>
          </a:blip>
          <a:srcRect/>
          <a:stretch/>
        </p:blipFill>
        <p:spPr>
          <a:xfrm rot="10800000">
            <a:off x="318928" y="4511367"/>
            <a:ext cx="2244340" cy="1677765"/>
          </a:xfrm>
          <a:prstGeom prst="rect">
            <a:avLst/>
          </a:prstGeom>
          <a:noFill/>
          <a:ln>
            <a:noFill/>
          </a:ln>
        </p:spPr>
      </p:pic>
      <p:sp>
        <p:nvSpPr>
          <p:cNvPr id="187" name="Google Shape;187;p6"/>
          <p:cNvSpPr txBox="1"/>
          <p:nvPr/>
        </p:nvSpPr>
        <p:spPr>
          <a:xfrm>
            <a:off x="2927593" y="1560383"/>
            <a:ext cx="8631209" cy="48936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chemeClr val="dk1"/>
                </a:solidFill>
                <a:latin typeface="Arial"/>
                <a:ea typeface="Arial"/>
                <a:cs typeface="Arial"/>
                <a:sym typeface="Arial"/>
              </a:rPr>
              <a:t>All of the books start with a section on </a:t>
            </a:r>
            <a:endParaRPr sz="2400" dirty="0"/>
          </a:p>
          <a:p>
            <a:pPr marL="0" marR="0" lvl="0" indent="0" algn="l" rtl="0">
              <a:spcBef>
                <a:spcPts val="0"/>
              </a:spcBef>
              <a:spcAft>
                <a:spcPts val="0"/>
              </a:spcAft>
              <a:buNone/>
            </a:pPr>
            <a:r>
              <a:rPr lang="en-GB" sz="2400" dirty="0">
                <a:solidFill>
                  <a:schemeClr val="accent3"/>
                </a:solidFill>
                <a:latin typeface="Arial"/>
                <a:ea typeface="Arial"/>
                <a:cs typeface="Arial"/>
                <a:sym typeface="Arial"/>
              </a:rPr>
              <a:t>Green</a:t>
            </a:r>
            <a:r>
              <a:rPr lang="en-GB" sz="2400" dirty="0">
                <a:solidFill>
                  <a:schemeClr val="dk1"/>
                </a:solidFill>
                <a:latin typeface="Arial"/>
                <a:ea typeface="Arial"/>
                <a:cs typeface="Arial"/>
                <a:sym typeface="Arial"/>
              </a:rPr>
              <a:t> and </a:t>
            </a:r>
            <a:r>
              <a:rPr lang="en-GB" sz="2400" dirty="0">
                <a:solidFill>
                  <a:srgbClr val="FF0000"/>
                </a:solidFill>
                <a:latin typeface="Arial"/>
                <a:ea typeface="Arial"/>
                <a:cs typeface="Arial"/>
                <a:sym typeface="Arial"/>
              </a:rPr>
              <a:t>Red</a:t>
            </a:r>
            <a:r>
              <a:rPr lang="en-GB" sz="2400" dirty="0">
                <a:solidFill>
                  <a:schemeClr val="dk1"/>
                </a:solidFill>
                <a:latin typeface="Arial"/>
                <a:ea typeface="Arial"/>
                <a:cs typeface="Arial"/>
                <a:sym typeface="Arial"/>
              </a:rPr>
              <a:t> words. </a:t>
            </a:r>
            <a:endParaRPr sz="2400" dirty="0"/>
          </a:p>
          <a:p>
            <a:pPr marL="0" marR="0" lvl="0" indent="0" algn="l" rtl="0">
              <a:spcBef>
                <a:spcPts val="0"/>
              </a:spcBef>
              <a:spcAft>
                <a:spcPts val="0"/>
              </a:spcAft>
              <a:buNone/>
            </a:pPr>
            <a:endParaRPr sz="2400" dirty="0">
              <a:solidFill>
                <a:schemeClr val="accent3"/>
              </a:solidFill>
              <a:latin typeface="Arial"/>
              <a:ea typeface="Arial"/>
              <a:cs typeface="Arial"/>
              <a:sym typeface="Arial"/>
            </a:endParaRPr>
          </a:p>
          <a:p>
            <a:pPr marL="0" marR="0" lvl="0" indent="0" algn="l" rtl="0">
              <a:spcBef>
                <a:spcPts val="0"/>
              </a:spcBef>
              <a:spcAft>
                <a:spcPts val="0"/>
              </a:spcAft>
              <a:buNone/>
            </a:pPr>
            <a:r>
              <a:rPr lang="en-GB" sz="2400" dirty="0">
                <a:solidFill>
                  <a:schemeClr val="accent3"/>
                </a:solidFill>
                <a:latin typeface="Arial"/>
                <a:ea typeface="Arial"/>
                <a:cs typeface="Arial"/>
                <a:sym typeface="Arial"/>
              </a:rPr>
              <a:t>Green </a:t>
            </a:r>
            <a:r>
              <a:rPr lang="en-GB" sz="2400" dirty="0">
                <a:solidFill>
                  <a:schemeClr val="dk1"/>
                </a:solidFill>
                <a:latin typeface="Arial"/>
                <a:ea typeface="Arial"/>
                <a:cs typeface="Arial"/>
                <a:sym typeface="Arial"/>
              </a:rPr>
              <a:t>words are ones that your child can sound out </a:t>
            </a:r>
            <a:endParaRPr sz="2400" dirty="0"/>
          </a:p>
          <a:p>
            <a:pPr marL="0" marR="0" lvl="0" indent="0" algn="l" rtl="0">
              <a:spcBef>
                <a:spcPts val="0"/>
              </a:spcBef>
              <a:spcAft>
                <a:spcPts val="0"/>
              </a:spcAft>
              <a:buNone/>
            </a:pPr>
            <a:r>
              <a:rPr lang="en-GB" sz="2400" dirty="0">
                <a:solidFill>
                  <a:schemeClr val="dk1"/>
                </a:solidFill>
                <a:latin typeface="Arial"/>
                <a:ea typeface="Arial"/>
                <a:cs typeface="Arial"/>
                <a:sym typeface="Arial"/>
              </a:rPr>
              <a:t>and blend together to read. </a:t>
            </a:r>
            <a:endParaRPr sz="2400" dirty="0"/>
          </a:p>
          <a:p>
            <a:pPr marL="0" marR="0" lvl="0" indent="0" algn="l" rtl="0">
              <a:spcBef>
                <a:spcPts val="0"/>
              </a:spcBef>
              <a:spcAft>
                <a:spcPts val="0"/>
              </a:spcAft>
              <a:buNone/>
            </a:pPr>
            <a:endParaRPr sz="2400" dirty="0">
              <a:solidFill>
                <a:schemeClr val="dk1"/>
              </a:solidFill>
              <a:latin typeface="Arial"/>
              <a:ea typeface="Arial"/>
              <a:cs typeface="Arial"/>
              <a:sym typeface="Arial"/>
            </a:endParaRPr>
          </a:p>
          <a:p>
            <a:pPr marL="0" marR="0" lvl="0" indent="0" algn="l" rtl="0">
              <a:spcBef>
                <a:spcPts val="0"/>
              </a:spcBef>
              <a:spcAft>
                <a:spcPts val="0"/>
              </a:spcAft>
              <a:buNone/>
            </a:pPr>
            <a:r>
              <a:rPr lang="en-GB" sz="2400" dirty="0">
                <a:solidFill>
                  <a:srgbClr val="FF0000"/>
                </a:solidFill>
                <a:latin typeface="Arial"/>
                <a:ea typeface="Arial"/>
                <a:cs typeface="Arial"/>
                <a:sym typeface="Arial"/>
              </a:rPr>
              <a:t>Red </a:t>
            </a:r>
            <a:r>
              <a:rPr lang="en-GB" sz="2400" dirty="0">
                <a:solidFill>
                  <a:schemeClr val="dk1"/>
                </a:solidFill>
                <a:latin typeface="Arial"/>
                <a:ea typeface="Arial"/>
                <a:cs typeface="Arial"/>
                <a:sym typeface="Arial"/>
              </a:rPr>
              <a:t>words are those that are tricky and don’t follow </a:t>
            </a:r>
            <a:endParaRPr sz="2400" dirty="0"/>
          </a:p>
          <a:p>
            <a:pPr marL="0" marR="0" lvl="0" indent="0" algn="l" rtl="0">
              <a:spcBef>
                <a:spcPts val="0"/>
              </a:spcBef>
              <a:spcAft>
                <a:spcPts val="0"/>
              </a:spcAft>
              <a:buNone/>
            </a:pPr>
            <a:r>
              <a:rPr lang="en-GB" sz="2400" dirty="0">
                <a:solidFill>
                  <a:schemeClr val="dk1"/>
                </a:solidFill>
                <a:latin typeface="Arial"/>
                <a:ea typeface="Arial"/>
                <a:cs typeface="Arial"/>
                <a:sym typeface="Arial"/>
              </a:rPr>
              <a:t>the sounding pattern. They need to be taught and remembered.</a:t>
            </a:r>
            <a:endParaRPr sz="2400" dirty="0"/>
          </a:p>
          <a:p>
            <a:pPr marL="0" marR="0" lvl="0" indent="0" algn="l" rtl="0">
              <a:spcBef>
                <a:spcPts val="0"/>
              </a:spcBef>
              <a:spcAft>
                <a:spcPts val="0"/>
              </a:spcAft>
              <a:buNone/>
            </a:pPr>
            <a:endParaRPr sz="2400" dirty="0">
              <a:solidFill>
                <a:schemeClr val="dk1"/>
              </a:solidFill>
              <a:latin typeface="Arial"/>
              <a:ea typeface="Arial"/>
              <a:cs typeface="Arial"/>
              <a:sym typeface="Arial"/>
            </a:endParaRPr>
          </a:p>
          <a:p>
            <a:pPr marL="0" marR="0" lvl="0" indent="0" algn="l" rtl="0">
              <a:spcBef>
                <a:spcPts val="0"/>
              </a:spcBef>
              <a:spcAft>
                <a:spcPts val="0"/>
              </a:spcAft>
              <a:buNone/>
            </a:pPr>
            <a:r>
              <a:rPr lang="en-GB" sz="2400" dirty="0">
                <a:solidFill>
                  <a:schemeClr val="dk1"/>
                </a:solidFill>
                <a:latin typeface="Arial"/>
                <a:ea typeface="Arial"/>
                <a:cs typeface="Arial"/>
                <a:sym typeface="Arial"/>
              </a:rPr>
              <a:t>In the earlier stages the </a:t>
            </a:r>
            <a:r>
              <a:rPr lang="en-GB" sz="2400" dirty="0">
                <a:solidFill>
                  <a:srgbClr val="FF0000"/>
                </a:solidFill>
                <a:latin typeface="Arial"/>
                <a:ea typeface="Arial"/>
                <a:cs typeface="Arial"/>
                <a:sym typeface="Arial"/>
              </a:rPr>
              <a:t>red</a:t>
            </a:r>
            <a:r>
              <a:rPr lang="en-GB" sz="2400" dirty="0">
                <a:solidFill>
                  <a:schemeClr val="dk1"/>
                </a:solidFill>
                <a:latin typeface="Arial"/>
                <a:ea typeface="Arial"/>
                <a:cs typeface="Arial"/>
                <a:sym typeface="Arial"/>
              </a:rPr>
              <a:t> words are shown in red in the book and it is important to discuss the tricky part with your child and tell them what it says if they are unsure. </a:t>
            </a:r>
            <a:endParaRPr sz="2400" dirty="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7"/>
          <p:cNvSpPr txBox="1"/>
          <p:nvPr/>
        </p:nvSpPr>
        <p:spPr>
          <a:xfrm>
            <a:off x="2756094" y="237219"/>
            <a:ext cx="215950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u="sng" dirty="0">
                <a:solidFill>
                  <a:schemeClr val="dk1"/>
                </a:solidFill>
                <a:latin typeface="Arial"/>
                <a:ea typeface="Arial"/>
                <a:cs typeface="Arial"/>
                <a:sym typeface="Arial"/>
              </a:rPr>
              <a:t>Book Bag Books</a:t>
            </a:r>
            <a:endParaRPr sz="3200" u="sng" dirty="0">
              <a:solidFill>
                <a:schemeClr val="dk1"/>
              </a:solidFill>
              <a:latin typeface="Arial"/>
              <a:ea typeface="Arial"/>
              <a:cs typeface="Arial"/>
              <a:sym typeface="Arial"/>
            </a:endParaRPr>
          </a:p>
        </p:txBody>
      </p:sp>
      <p:pic>
        <p:nvPicPr>
          <p:cNvPr id="193" name="Google Shape;193;p7"/>
          <p:cNvPicPr preferRelativeResize="0"/>
          <p:nvPr/>
        </p:nvPicPr>
        <p:blipFill rotWithShape="1">
          <a:blip r:embed="rId3">
            <a:alphaModFix/>
          </a:blip>
          <a:srcRect/>
          <a:stretch/>
        </p:blipFill>
        <p:spPr>
          <a:xfrm rot="-5400000">
            <a:off x="599347" y="2180021"/>
            <a:ext cx="4395514" cy="3316455"/>
          </a:xfrm>
          <a:prstGeom prst="rect">
            <a:avLst/>
          </a:prstGeom>
          <a:noFill/>
          <a:ln>
            <a:noFill/>
          </a:ln>
        </p:spPr>
      </p:pic>
      <p:sp>
        <p:nvSpPr>
          <p:cNvPr id="194" name="Google Shape;194;p7"/>
          <p:cNvSpPr txBox="1"/>
          <p:nvPr/>
        </p:nvSpPr>
        <p:spPr>
          <a:xfrm>
            <a:off x="4673266" y="1640491"/>
            <a:ext cx="5310320"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chemeClr val="dk1"/>
                </a:solidFill>
                <a:latin typeface="Arial"/>
                <a:ea typeface="Arial"/>
                <a:cs typeface="Arial"/>
                <a:sym typeface="Arial"/>
              </a:rPr>
              <a:t>The books progress to later contain a vocabulary check. These are words the children may come across in the text and be unsure of as they are subject specific. </a:t>
            </a:r>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a:p>
            <a:pPr marL="0" marR="0" lvl="0" indent="0" algn="l" rtl="0">
              <a:spcBef>
                <a:spcPts val="0"/>
              </a:spcBef>
              <a:spcAft>
                <a:spcPts val="0"/>
              </a:spcAft>
              <a:buNone/>
            </a:pPr>
            <a:r>
              <a:rPr lang="en-GB" sz="2400">
                <a:solidFill>
                  <a:schemeClr val="dk1"/>
                </a:solidFill>
                <a:latin typeface="Arial"/>
                <a:ea typeface="Arial"/>
                <a:cs typeface="Arial"/>
                <a:sym typeface="Arial"/>
              </a:rPr>
              <a:t>It is important that the children have a chance to look at these words and discuss what they mean to help them with their fluency and understanding when reading the book. </a:t>
            </a:r>
            <a:endParaRPr sz="240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8"/>
          <p:cNvSpPr txBox="1"/>
          <p:nvPr/>
        </p:nvSpPr>
        <p:spPr>
          <a:xfrm>
            <a:off x="2771514" y="223613"/>
            <a:ext cx="215950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u="sng">
                <a:solidFill>
                  <a:schemeClr val="dk1"/>
                </a:solidFill>
                <a:latin typeface="Arial"/>
                <a:ea typeface="Arial"/>
                <a:cs typeface="Arial"/>
                <a:sym typeface="Arial"/>
              </a:rPr>
              <a:t>Book Bag Books</a:t>
            </a:r>
            <a:endParaRPr sz="3200" u="sng">
              <a:solidFill>
                <a:schemeClr val="dk1"/>
              </a:solidFill>
              <a:latin typeface="Arial"/>
              <a:ea typeface="Arial"/>
              <a:cs typeface="Arial"/>
              <a:sym typeface="Arial"/>
            </a:endParaRPr>
          </a:p>
        </p:txBody>
      </p:sp>
      <p:pic>
        <p:nvPicPr>
          <p:cNvPr id="200" name="Google Shape;200;p8"/>
          <p:cNvPicPr preferRelativeResize="0"/>
          <p:nvPr/>
        </p:nvPicPr>
        <p:blipFill rotWithShape="1">
          <a:blip r:embed="rId3">
            <a:alphaModFix/>
          </a:blip>
          <a:srcRect/>
          <a:stretch/>
        </p:blipFill>
        <p:spPr>
          <a:xfrm rot="-5400000">
            <a:off x="1309167" y="2179378"/>
            <a:ext cx="3636906" cy="2984934"/>
          </a:xfrm>
          <a:prstGeom prst="rect">
            <a:avLst/>
          </a:prstGeom>
          <a:noFill/>
          <a:ln>
            <a:noFill/>
          </a:ln>
        </p:spPr>
      </p:pic>
      <p:sp>
        <p:nvSpPr>
          <p:cNvPr id="201" name="Google Shape;201;p8"/>
          <p:cNvSpPr/>
          <p:nvPr/>
        </p:nvSpPr>
        <p:spPr>
          <a:xfrm>
            <a:off x="4839521" y="1917518"/>
            <a:ext cx="6096000" cy="30469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rgbClr val="202124"/>
                </a:solidFill>
                <a:latin typeface="Arial"/>
                <a:ea typeface="Arial"/>
                <a:cs typeface="Arial"/>
                <a:sym typeface="Arial"/>
              </a:rPr>
              <a:t>Retelling is a strategy readers use to think about what they are reading. When we retell a story, </a:t>
            </a:r>
            <a:r>
              <a:rPr lang="en-GB" sz="2400" b="1" dirty="0">
                <a:solidFill>
                  <a:srgbClr val="202124"/>
                </a:solidFill>
                <a:latin typeface="Arial"/>
                <a:ea typeface="Arial"/>
                <a:cs typeface="Arial"/>
                <a:sym typeface="Arial"/>
              </a:rPr>
              <a:t>we tell the important parts, in the right order</a:t>
            </a:r>
            <a:r>
              <a:rPr lang="en-GB" sz="2400" dirty="0">
                <a:solidFill>
                  <a:srgbClr val="202124"/>
                </a:solidFill>
                <a:latin typeface="Arial"/>
                <a:ea typeface="Arial"/>
                <a:cs typeface="Arial"/>
                <a:sym typeface="Arial"/>
              </a:rPr>
              <a:t>. This helps us to understand the story better and remember it longer. Good readers stop and retell throughout the text to help them understand the story.</a:t>
            </a:r>
            <a:endParaRPr sz="2400" dirty="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9"/>
          <p:cNvSpPr txBox="1"/>
          <p:nvPr/>
        </p:nvSpPr>
        <p:spPr>
          <a:xfrm>
            <a:off x="3025925" y="185402"/>
            <a:ext cx="215950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u="sng" dirty="0">
                <a:solidFill>
                  <a:schemeClr val="dk1"/>
                </a:solidFill>
                <a:latin typeface="Arial"/>
                <a:ea typeface="Arial"/>
                <a:cs typeface="Arial"/>
                <a:sym typeface="Arial"/>
              </a:rPr>
              <a:t>Book Bag Books</a:t>
            </a:r>
            <a:endParaRPr sz="3200" u="sng" dirty="0">
              <a:solidFill>
                <a:schemeClr val="dk1"/>
              </a:solidFill>
              <a:latin typeface="Arial"/>
              <a:ea typeface="Arial"/>
              <a:cs typeface="Arial"/>
              <a:sym typeface="Arial"/>
            </a:endParaRPr>
          </a:p>
        </p:txBody>
      </p:sp>
      <p:pic>
        <p:nvPicPr>
          <p:cNvPr id="207" name="Google Shape;207;p9"/>
          <p:cNvPicPr preferRelativeResize="0"/>
          <p:nvPr/>
        </p:nvPicPr>
        <p:blipFill rotWithShape="1">
          <a:blip r:embed="rId3">
            <a:alphaModFix/>
          </a:blip>
          <a:srcRect l="44519"/>
          <a:stretch/>
        </p:blipFill>
        <p:spPr>
          <a:xfrm rot="-5400000">
            <a:off x="1805133" y="3503466"/>
            <a:ext cx="1720694" cy="2311677"/>
          </a:xfrm>
          <a:prstGeom prst="rect">
            <a:avLst/>
          </a:prstGeom>
          <a:noFill/>
          <a:ln>
            <a:noFill/>
          </a:ln>
        </p:spPr>
      </p:pic>
      <p:pic>
        <p:nvPicPr>
          <p:cNvPr id="208" name="Google Shape;208;p9"/>
          <p:cNvPicPr preferRelativeResize="0"/>
          <p:nvPr/>
        </p:nvPicPr>
        <p:blipFill rotWithShape="1">
          <a:blip r:embed="rId4">
            <a:alphaModFix/>
          </a:blip>
          <a:srcRect l="29393"/>
          <a:stretch/>
        </p:blipFill>
        <p:spPr>
          <a:xfrm rot="-5400000">
            <a:off x="1612983" y="1584152"/>
            <a:ext cx="1952819" cy="2065499"/>
          </a:xfrm>
          <a:prstGeom prst="rect">
            <a:avLst/>
          </a:prstGeom>
          <a:noFill/>
          <a:ln>
            <a:noFill/>
          </a:ln>
        </p:spPr>
      </p:pic>
      <p:sp>
        <p:nvSpPr>
          <p:cNvPr id="209" name="Google Shape;209;p9"/>
          <p:cNvSpPr txBox="1"/>
          <p:nvPr/>
        </p:nvSpPr>
        <p:spPr>
          <a:xfrm>
            <a:off x="4415571" y="1640491"/>
            <a:ext cx="5310320" cy="47397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chemeClr val="dk1"/>
                </a:solidFill>
                <a:latin typeface="Arial"/>
                <a:ea typeface="Arial"/>
                <a:cs typeface="Arial"/>
                <a:sym typeface="Arial"/>
              </a:rPr>
              <a:t>At the back of the book there are questions to read and answer – a child should be able to do these with some prompt.</a:t>
            </a:r>
          </a:p>
          <a:p>
            <a:pPr marL="0" marR="0" lvl="0" indent="0" algn="l" rtl="0">
              <a:spcBef>
                <a:spcPts val="0"/>
              </a:spcBef>
              <a:spcAft>
                <a:spcPts val="0"/>
              </a:spcAft>
              <a:buNone/>
            </a:pPr>
            <a:endParaRPr lang="en-GB" sz="2400" dirty="0">
              <a:solidFill>
                <a:schemeClr val="dk1"/>
              </a:solidFill>
            </a:endParaRPr>
          </a:p>
          <a:p>
            <a:pPr marL="0" marR="0" lvl="0" indent="0" algn="l" rtl="0">
              <a:spcBef>
                <a:spcPts val="0"/>
              </a:spcBef>
              <a:spcAft>
                <a:spcPts val="0"/>
              </a:spcAft>
              <a:buNone/>
            </a:pPr>
            <a:r>
              <a:rPr lang="en-GB" sz="2400" dirty="0">
                <a:solidFill>
                  <a:schemeClr val="dk1"/>
                </a:solidFill>
                <a:latin typeface="Arial"/>
                <a:ea typeface="Arial"/>
                <a:cs typeface="Arial"/>
                <a:sym typeface="Arial"/>
              </a:rPr>
              <a:t>There are also some questions to discuss. These questions have page numbers and the child should be able to refer back in the book and find the answers in the text.</a:t>
            </a:r>
          </a:p>
          <a:p>
            <a:pPr marL="0" marR="0" lvl="0" indent="0" algn="l" rtl="0">
              <a:spcBef>
                <a:spcPts val="0"/>
              </a:spcBef>
              <a:spcAft>
                <a:spcPts val="0"/>
              </a:spcAft>
              <a:buNone/>
            </a:pPr>
            <a:endParaRPr dirty="0"/>
          </a:p>
          <a:p>
            <a:pPr marL="0" marR="0" lvl="0" indent="0" algn="l" rtl="0">
              <a:spcBef>
                <a:spcPts val="0"/>
              </a:spcBef>
              <a:spcAft>
                <a:spcPts val="0"/>
              </a:spcAft>
              <a:buNone/>
            </a:pPr>
            <a:endParaRPr sz="2400" dirty="0">
              <a:solidFill>
                <a:schemeClr val="dk1"/>
              </a:solidFill>
              <a:latin typeface="Arial"/>
              <a:ea typeface="Arial"/>
              <a:cs typeface="Arial"/>
              <a:sym typeface="Arial"/>
            </a:endParaRPr>
          </a:p>
          <a:p>
            <a:pPr marL="0" marR="0" lvl="0" indent="0" algn="l" rtl="0">
              <a:spcBef>
                <a:spcPts val="0"/>
              </a:spcBef>
              <a:spcAft>
                <a:spcPts val="0"/>
              </a:spcAft>
              <a:buNone/>
            </a:pPr>
            <a:endParaRPr sz="2400" dirty="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Droplet">
  <a:themeElements>
    <a:clrScheme name="Droplet">
      <a:dk1>
        <a:srgbClr val="000000"/>
      </a:dk1>
      <a:lt1>
        <a:srgbClr val="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745</Words>
  <Application>Microsoft Office PowerPoint</Application>
  <PresentationFormat>Widescreen</PresentationFormat>
  <Paragraphs>71</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Twentieth Century</vt:lpstr>
      <vt:lpstr>Droplet</vt:lpstr>
      <vt:lpstr>READING AT SEGHILL FIRST SCHOOL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AT SEGHILL FIRST SCHOOL</dc:title>
  <dc:creator>Sarah Watson</dc:creator>
  <cp:lastModifiedBy>Tracey Chappell</cp:lastModifiedBy>
  <cp:revision>2</cp:revision>
  <dcterms:created xsi:type="dcterms:W3CDTF">2021-11-26T09:15:34Z</dcterms:created>
  <dcterms:modified xsi:type="dcterms:W3CDTF">2022-01-28T11:55:09Z</dcterms:modified>
</cp:coreProperties>
</file>