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Comic Sans MS" panose="030F0702030302020204" pitchFamily="66" charset="0"/>
      <p:regular r:id="rId21"/>
      <p:bold r:id="rId22"/>
      <p:italic r:id="rId23"/>
      <p:boldItalic r:id="rId24"/>
    </p:embeddedFont>
    <p:embeddedFont>
      <p:font typeface="Oi" panose="020B060402020202020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1Tm+0dR/Iyd+syHM1MxndNxrj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6"/>
          <p:cNvSpPr txBox="1">
            <a:spLocks noGrp="1"/>
          </p:cNvSpPr>
          <p:nvPr>
            <p:ph type="ctrTitle"/>
          </p:nvPr>
        </p:nvSpPr>
        <p:spPr>
          <a:xfrm>
            <a:off x="685800" y="2130423"/>
            <a:ext cx="7772400" cy="1470026"/>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000000"/>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6"/>
          <p:cNvSpPr txBox="1">
            <a:spLocks noGrp="1"/>
          </p:cNvSpPr>
          <p:nvPr>
            <p:ph type="subTitle" idx="1"/>
          </p:nvPr>
        </p:nvSpPr>
        <p:spPr>
          <a:xfrm>
            <a:off x="1371600" y="3886200"/>
            <a:ext cx="6400800" cy="1752603"/>
          </a:xfrm>
          <a:prstGeom prst="rect">
            <a:avLst/>
          </a:prstGeom>
          <a:noFill/>
          <a:ln>
            <a:noFill/>
          </a:ln>
        </p:spPr>
        <p:txBody>
          <a:bodyPr spcFirstLastPara="1" wrap="square" lIns="91425" tIns="45700" rIns="91425" bIns="45700" anchor="t" anchorCtr="1">
            <a:noAutofit/>
          </a:bodyPr>
          <a:lstStyle>
            <a:lvl1pPr lvl="0" algn="ctr">
              <a:lnSpc>
                <a:spcPct val="100000"/>
              </a:lnSpc>
              <a:spcBef>
                <a:spcPts val="800"/>
              </a:spcBef>
              <a:spcAft>
                <a:spcPts val="0"/>
              </a:spcAft>
              <a:buClr>
                <a:srgbClr val="898989"/>
              </a:buClr>
              <a:buSzPts val="3200"/>
              <a:buNone/>
              <a:defRPr>
                <a:solidFill>
                  <a:srgbClr val="898989"/>
                </a:solidFill>
              </a:defRPr>
            </a:lvl1pPr>
            <a:lvl2pPr lvl="1" algn="l">
              <a:lnSpc>
                <a:spcPct val="100000"/>
              </a:lnSpc>
              <a:spcBef>
                <a:spcPts val="700"/>
              </a:spcBef>
              <a:spcAft>
                <a:spcPts val="0"/>
              </a:spcAft>
              <a:buClr>
                <a:srgbClr val="000000"/>
              </a:buClr>
              <a:buSzPts val="1800"/>
              <a:buChar char="–"/>
              <a:defRPr/>
            </a:lvl2pPr>
            <a:lvl3pPr lvl="2" algn="l">
              <a:lnSpc>
                <a:spcPct val="100000"/>
              </a:lnSpc>
              <a:spcBef>
                <a:spcPts val="600"/>
              </a:spcBef>
              <a:spcAft>
                <a:spcPts val="0"/>
              </a:spcAft>
              <a:buClr>
                <a:srgbClr val="000000"/>
              </a:buClr>
              <a:buSzPts val="1800"/>
              <a:buChar char="•"/>
              <a:defRPr/>
            </a:lvl3pPr>
            <a:lvl4pPr lvl="3" algn="l">
              <a:lnSpc>
                <a:spcPct val="100000"/>
              </a:lnSpc>
              <a:spcBef>
                <a:spcPts val="500"/>
              </a:spcBef>
              <a:spcAft>
                <a:spcPts val="0"/>
              </a:spcAft>
              <a:buClr>
                <a:srgbClr val="000000"/>
              </a:buClr>
              <a:buSzPts val="1800"/>
              <a:buChar char="–"/>
              <a:defRPr/>
            </a:lvl4pPr>
            <a:lvl5pPr lvl="4" algn="l">
              <a:lnSpc>
                <a:spcPct val="10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4" name="Google Shape;14;p16"/>
          <p:cNvSpPr txBox="1">
            <a:spLocks noGrp="1"/>
          </p:cNvSpPr>
          <p:nvPr>
            <p:ph type="dt" idx="10"/>
          </p:nvPr>
        </p:nvSpPr>
        <p:spPr>
          <a:xfrm>
            <a:off x="457200" y="6356351"/>
            <a:ext cx="2133596"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6"/>
          <p:cNvSpPr txBox="1">
            <a:spLocks noGrp="1"/>
          </p:cNvSpPr>
          <p:nvPr>
            <p:ph type="ftr" idx="11"/>
          </p:nvPr>
        </p:nvSpPr>
        <p:spPr>
          <a:xfrm>
            <a:off x="3124203" y="6356351"/>
            <a:ext cx="2895603"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6"/>
          <p:cNvSpPr txBox="1">
            <a:spLocks noGrp="1"/>
          </p:cNvSpPr>
          <p:nvPr>
            <p:ph type="sldNum" idx="12"/>
          </p:nvPr>
        </p:nvSpPr>
        <p:spPr>
          <a:xfrm>
            <a:off x="6553203" y="6356351"/>
            <a:ext cx="2133596"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en-GB"/>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457200" y="274640"/>
            <a:ext cx="8229600" cy="1143000"/>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000000"/>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2309021" y="-251621"/>
            <a:ext cx="4525959" cy="82296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800"/>
              </a:spcBef>
              <a:spcAft>
                <a:spcPts val="0"/>
              </a:spcAft>
              <a:buClr>
                <a:srgbClr val="000000"/>
              </a:buClr>
              <a:buSzPts val="3200"/>
              <a:buChar char="•"/>
              <a:defRPr/>
            </a:lvl1pPr>
            <a:lvl2pPr marL="914400" lvl="1" indent="-406400" algn="l">
              <a:lnSpc>
                <a:spcPct val="100000"/>
              </a:lnSpc>
              <a:spcBef>
                <a:spcPts val="700"/>
              </a:spcBef>
              <a:spcAft>
                <a:spcPts val="0"/>
              </a:spcAft>
              <a:buClr>
                <a:srgbClr val="000000"/>
              </a:buClr>
              <a:buSzPts val="2800"/>
              <a:buChar char="–"/>
              <a:defRPr/>
            </a:lvl2pPr>
            <a:lvl3pPr marL="1371600" lvl="2" indent="-381000" algn="l">
              <a:lnSpc>
                <a:spcPct val="100000"/>
              </a:lnSpc>
              <a:spcBef>
                <a:spcPts val="600"/>
              </a:spcBef>
              <a:spcAft>
                <a:spcPts val="0"/>
              </a:spcAft>
              <a:buClr>
                <a:srgbClr val="000000"/>
              </a:buClr>
              <a:buSzPts val="2400"/>
              <a:buChar char="•"/>
              <a:defRPr/>
            </a:lvl3pPr>
            <a:lvl4pPr marL="1828800" lvl="3" indent="-355600" algn="l">
              <a:lnSpc>
                <a:spcPct val="100000"/>
              </a:lnSpc>
              <a:spcBef>
                <a:spcPts val="500"/>
              </a:spcBef>
              <a:spcAft>
                <a:spcPts val="0"/>
              </a:spcAft>
              <a:buClr>
                <a:srgbClr val="000000"/>
              </a:buClr>
              <a:buSzPts val="2000"/>
              <a:buChar char="–"/>
              <a:defRPr/>
            </a:lvl4pPr>
            <a:lvl5pPr marL="2286000" lvl="4" indent="-355600" algn="l">
              <a:lnSpc>
                <a:spcPct val="100000"/>
              </a:lnSpc>
              <a:spcBef>
                <a:spcPts val="500"/>
              </a:spcBef>
              <a:spcAft>
                <a:spcPts val="0"/>
              </a:spcAft>
              <a:buClr>
                <a:srgbClr val="000000"/>
              </a:buClr>
              <a:buSzPts val="20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5"/>
          <p:cNvSpPr txBox="1">
            <a:spLocks noGrp="1"/>
          </p:cNvSpPr>
          <p:nvPr>
            <p:ph type="dt" idx="10"/>
          </p:nvPr>
        </p:nvSpPr>
        <p:spPr>
          <a:xfrm>
            <a:off x="457200" y="6356351"/>
            <a:ext cx="2133596"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3124203" y="6356351"/>
            <a:ext cx="2895603"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6553203" y="6356351"/>
            <a:ext cx="2133596"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en-GB"/>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4732336" y="2171705"/>
            <a:ext cx="5851529" cy="2057400"/>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000000"/>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541333" y="190507"/>
            <a:ext cx="5851529" cy="6019796"/>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800"/>
              </a:spcBef>
              <a:spcAft>
                <a:spcPts val="0"/>
              </a:spcAft>
              <a:buClr>
                <a:srgbClr val="000000"/>
              </a:buClr>
              <a:buSzPts val="3200"/>
              <a:buChar char="•"/>
              <a:defRPr/>
            </a:lvl1pPr>
            <a:lvl2pPr marL="914400" lvl="1" indent="-406400" algn="l">
              <a:lnSpc>
                <a:spcPct val="100000"/>
              </a:lnSpc>
              <a:spcBef>
                <a:spcPts val="700"/>
              </a:spcBef>
              <a:spcAft>
                <a:spcPts val="0"/>
              </a:spcAft>
              <a:buClr>
                <a:srgbClr val="000000"/>
              </a:buClr>
              <a:buSzPts val="2800"/>
              <a:buChar char="–"/>
              <a:defRPr/>
            </a:lvl2pPr>
            <a:lvl3pPr marL="1371600" lvl="2" indent="-381000" algn="l">
              <a:lnSpc>
                <a:spcPct val="100000"/>
              </a:lnSpc>
              <a:spcBef>
                <a:spcPts val="600"/>
              </a:spcBef>
              <a:spcAft>
                <a:spcPts val="0"/>
              </a:spcAft>
              <a:buClr>
                <a:srgbClr val="000000"/>
              </a:buClr>
              <a:buSzPts val="2400"/>
              <a:buChar char="•"/>
              <a:defRPr/>
            </a:lvl3pPr>
            <a:lvl4pPr marL="1828800" lvl="3" indent="-355600" algn="l">
              <a:lnSpc>
                <a:spcPct val="100000"/>
              </a:lnSpc>
              <a:spcBef>
                <a:spcPts val="500"/>
              </a:spcBef>
              <a:spcAft>
                <a:spcPts val="0"/>
              </a:spcAft>
              <a:buClr>
                <a:srgbClr val="000000"/>
              </a:buClr>
              <a:buSzPts val="2000"/>
              <a:buChar char="–"/>
              <a:defRPr/>
            </a:lvl4pPr>
            <a:lvl5pPr marL="2286000" lvl="4" indent="-355600" algn="l">
              <a:lnSpc>
                <a:spcPct val="100000"/>
              </a:lnSpc>
              <a:spcBef>
                <a:spcPts val="500"/>
              </a:spcBef>
              <a:spcAft>
                <a:spcPts val="0"/>
              </a:spcAft>
              <a:buClr>
                <a:srgbClr val="000000"/>
              </a:buClr>
              <a:buSzPts val="20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457200" y="6356351"/>
            <a:ext cx="2133596"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3124203" y="6356351"/>
            <a:ext cx="2895603"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6553203" y="6356351"/>
            <a:ext cx="2133596"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en-GB"/>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7"/>
          <p:cNvSpPr txBox="1">
            <a:spLocks noGrp="1"/>
          </p:cNvSpPr>
          <p:nvPr>
            <p:ph type="title"/>
          </p:nvPr>
        </p:nvSpPr>
        <p:spPr>
          <a:xfrm>
            <a:off x="457200" y="274640"/>
            <a:ext cx="8229600" cy="1143000"/>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000000"/>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7"/>
          <p:cNvSpPr txBox="1">
            <a:spLocks noGrp="1"/>
          </p:cNvSpPr>
          <p:nvPr>
            <p:ph type="body" idx="1"/>
          </p:nvPr>
        </p:nvSpPr>
        <p:spPr>
          <a:xfrm>
            <a:off x="457200" y="1600200"/>
            <a:ext cx="8229600" cy="4525959"/>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800"/>
              </a:spcBef>
              <a:spcAft>
                <a:spcPts val="0"/>
              </a:spcAft>
              <a:buClr>
                <a:srgbClr val="000000"/>
              </a:buClr>
              <a:buSzPts val="3200"/>
              <a:buChar char="•"/>
              <a:defRPr/>
            </a:lvl1pPr>
            <a:lvl2pPr marL="914400" lvl="1" indent="-406400" algn="l">
              <a:lnSpc>
                <a:spcPct val="100000"/>
              </a:lnSpc>
              <a:spcBef>
                <a:spcPts val="700"/>
              </a:spcBef>
              <a:spcAft>
                <a:spcPts val="0"/>
              </a:spcAft>
              <a:buClr>
                <a:srgbClr val="000000"/>
              </a:buClr>
              <a:buSzPts val="2800"/>
              <a:buChar char="–"/>
              <a:defRPr/>
            </a:lvl2pPr>
            <a:lvl3pPr marL="1371600" lvl="2" indent="-381000" algn="l">
              <a:lnSpc>
                <a:spcPct val="100000"/>
              </a:lnSpc>
              <a:spcBef>
                <a:spcPts val="600"/>
              </a:spcBef>
              <a:spcAft>
                <a:spcPts val="0"/>
              </a:spcAft>
              <a:buClr>
                <a:srgbClr val="000000"/>
              </a:buClr>
              <a:buSzPts val="2400"/>
              <a:buChar char="•"/>
              <a:defRPr/>
            </a:lvl3pPr>
            <a:lvl4pPr marL="1828800" lvl="3" indent="-355600" algn="l">
              <a:lnSpc>
                <a:spcPct val="100000"/>
              </a:lnSpc>
              <a:spcBef>
                <a:spcPts val="500"/>
              </a:spcBef>
              <a:spcAft>
                <a:spcPts val="0"/>
              </a:spcAft>
              <a:buClr>
                <a:srgbClr val="000000"/>
              </a:buClr>
              <a:buSzPts val="2000"/>
              <a:buChar char="–"/>
              <a:defRPr/>
            </a:lvl4pPr>
            <a:lvl5pPr marL="2286000" lvl="4" indent="-355600" algn="l">
              <a:lnSpc>
                <a:spcPct val="100000"/>
              </a:lnSpc>
              <a:spcBef>
                <a:spcPts val="500"/>
              </a:spcBef>
              <a:spcAft>
                <a:spcPts val="0"/>
              </a:spcAft>
              <a:buClr>
                <a:srgbClr val="000000"/>
              </a:buClr>
              <a:buSzPts val="20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7"/>
          <p:cNvSpPr txBox="1">
            <a:spLocks noGrp="1"/>
          </p:cNvSpPr>
          <p:nvPr>
            <p:ph type="dt" idx="10"/>
          </p:nvPr>
        </p:nvSpPr>
        <p:spPr>
          <a:xfrm>
            <a:off x="457200" y="6356351"/>
            <a:ext cx="2133596"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7"/>
          <p:cNvSpPr txBox="1">
            <a:spLocks noGrp="1"/>
          </p:cNvSpPr>
          <p:nvPr>
            <p:ph type="ftr" idx="11"/>
          </p:nvPr>
        </p:nvSpPr>
        <p:spPr>
          <a:xfrm>
            <a:off x="3124203" y="6356351"/>
            <a:ext cx="2895603"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7"/>
          <p:cNvSpPr txBox="1">
            <a:spLocks noGrp="1"/>
          </p:cNvSpPr>
          <p:nvPr>
            <p:ph type="sldNum" idx="12"/>
          </p:nvPr>
        </p:nvSpPr>
        <p:spPr>
          <a:xfrm>
            <a:off x="6553203" y="6356351"/>
            <a:ext cx="2133596"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en-GB"/>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8"/>
          <p:cNvSpPr txBox="1">
            <a:spLocks noGrp="1"/>
          </p:cNvSpPr>
          <p:nvPr>
            <p:ph type="title"/>
          </p:nvPr>
        </p:nvSpPr>
        <p:spPr>
          <a:xfrm>
            <a:off x="722311" y="4406895"/>
            <a:ext cx="7772400" cy="1362071"/>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00000"/>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8"/>
          <p:cNvSpPr txBox="1">
            <a:spLocks noGrp="1"/>
          </p:cNvSpPr>
          <p:nvPr>
            <p:ph type="body" idx="1"/>
          </p:nvPr>
        </p:nvSpPr>
        <p:spPr>
          <a:xfrm>
            <a:off x="722311" y="2906713"/>
            <a:ext cx="7772400" cy="150018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00"/>
              </a:spcBef>
              <a:spcAft>
                <a:spcPts val="0"/>
              </a:spcAft>
              <a:buClr>
                <a:srgbClr val="898989"/>
              </a:buClr>
              <a:buSzPts val="2000"/>
              <a:buNone/>
              <a:defRPr sz="2000">
                <a:solidFill>
                  <a:srgbClr val="898989"/>
                </a:solidFill>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600"/>
              </a:spcBef>
              <a:spcAft>
                <a:spcPts val="0"/>
              </a:spcAft>
              <a:buClr>
                <a:srgbClr val="000000"/>
              </a:buClr>
              <a:buSzPts val="1800"/>
              <a:buChar char="•"/>
              <a:defRPr/>
            </a:lvl3pPr>
            <a:lvl4pPr marL="1828800" lvl="3" indent="-342900" algn="l">
              <a:lnSpc>
                <a:spcPct val="100000"/>
              </a:lnSpc>
              <a:spcBef>
                <a:spcPts val="500"/>
              </a:spcBef>
              <a:spcAft>
                <a:spcPts val="0"/>
              </a:spcAft>
              <a:buClr>
                <a:srgbClr val="000000"/>
              </a:buClr>
              <a:buSzPts val="1800"/>
              <a:buChar char="–"/>
              <a:defRPr/>
            </a:lvl4pPr>
            <a:lvl5pPr marL="2286000" lvl="4" indent="-342900" algn="l">
              <a:lnSpc>
                <a:spcPct val="10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8"/>
          <p:cNvSpPr txBox="1">
            <a:spLocks noGrp="1"/>
          </p:cNvSpPr>
          <p:nvPr>
            <p:ph type="dt" idx="10"/>
          </p:nvPr>
        </p:nvSpPr>
        <p:spPr>
          <a:xfrm>
            <a:off x="457200" y="6356351"/>
            <a:ext cx="2133596"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8"/>
          <p:cNvSpPr txBox="1">
            <a:spLocks noGrp="1"/>
          </p:cNvSpPr>
          <p:nvPr>
            <p:ph type="ftr" idx="11"/>
          </p:nvPr>
        </p:nvSpPr>
        <p:spPr>
          <a:xfrm>
            <a:off x="3124203" y="6356351"/>
            <a:ext cx="2895603"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8"/>
          <p:cNvSpPr txBox="1">
            <a:spLocks noGrp="1"/>
          </p:cNvSpPr>
          <p:nvPr>
            <p:ph type="sldNum" idx="12"/>
          </p:nvPr>
        </p:nvSpPr>
        <p:spPr>
          <a:xfrm>
            <a:off x="6553203" y="6356351"/>
            <a:ext cx="2133596"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en-GB"/>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9"/>
          <p:cNvSpPr txBox="1">
            <a:spLocks noGrp="1"/>
          </p:cNvSpPr>
          <p:nvPr>
            <p:ph type="title"/>
          </p:nvPr>
        </p:nvSpPr>
        <p:spPr>
          <a:xfrm>
            <a:off x="457200" y="274640"/>
            <a:ext cx="8229600" cy="1143000"/>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000000"/>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9"/>
          <p:cNvSpPr txBox="1">
            <a:spLocks noGrp="1"/>
          </p:cNvSpPr>
          <p:nvPr>
            <p:ph type="body" idx="1"/>
          </p:nvPr>
        </p:nvSpPr>
        <p:spPr>
          <a:xfrm>
            <a:off x="457200" y="1600200"/>
            <a:ext cx="4038603" cy="452595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700"/>
              </a:spcBef>
              <a:spcAft>
                <a:spcPts val="0"/>
              </a:spcAft>
              <a:buClr>
                <a:srgbClr val="000000"/>
              </a:buClr>
              <a:buSzPts val="2800"/>
              <a:buChar char="•"/>
              <a:defRPr sz="2800"/>
            </a:lvl1pPr>
            <a:lvl2pPr marL="914400" lvl="1" indent="-381000" algn="l">
              <a:lnSpc>
                <a:spcPct val="100000"/>
              </a:lnSpc>
              <a:spcBef>
                <a:spcPts val="600"/>
              </a:spcBef>
              <a:spcAft>
                <a:spcPts val="0"/>
              </a:spcAft>
              <a:buClr>
                <a:srgbClr val="000000"/>
              </a:buClr>
              <a:buSzPts val="2400"/>
              <a:buChar char="–"/>
              <a:defRPr sz="2400"/>
            </a:lvl2pPr>
            <a:lvl3pPr marL="1371600" lvl="2" indent="-355600" algn="l">
              <a:lnSpc>
                <a:spcPct val="100000"/>
              </a:lnSpc>
              <a:spcBef>
                <a:spcPts val="500"/>
              </a:spcBef>
              <a:spcAft>
                <a:spcPts val="0"/>
              </a:spcAft>
              <a:buClr>
                <a:srgbClr val="000000"/>
              </a:buClr>
              <a:buSzPts val="2000"/>
              <a:buChar char="•"/>
              <a:defRPr sz="2000"/>
            </a:lvl3pPr>
            <a:lvl4pPr marL="1828800" lvl="3" indent="-342900" algn="l">
              <a:lnSpc>
                <a:spcPct val="100000"/>
              </a:lnSpc>
              <a:spcBef>
                <a:spcPts val="400"/>
              </a:spcBef>
              <a:spcAft>
                <a:spcPts val="0"/>
              </a:spcAft>
              <a:buClr>
                <a:srgbClr val="000000"/>
              </a:buClr>
              <a:buSzPts val="1800"/>
              <a:buChar char="–"/>
              <a:defRPr sz="1800"/>
            </a:lvl4pPr>
            <a:lvl5pPr marL="2286000" lvl="4" indent="-342900" algn="l">
              <a:lnSpc>
                <a:spcPct val="100000"/>
              </a:lnSpc>
              <a:spcBef>
                <a:spcPts val="400"/>
              </a:spcBef>
              <a:spcAft>
                <a:spcPts val="0"/>
              </a:spcAft>
              <a:buClr>
                <a:srgbClr val="000000"/>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9"/>
          <p:cNvSpPr txBox="1">
            <a:spLocks noGrp="1"/>
          </p:cNvSpPr>
          <p:nvPr>
            <p:ph type="body" idx="2"/>
          </p:nvPr>
        </p:nvSpPr>
        <p:spPr>
          <a:xfrm>
            <a:off x="4648196" y="1600200"/>
            <a:ext cx="4038603" cy="452595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700"/>
              </a:spcBef>
              <a:spcAft>
                <a:spcPts val="0"/>
              </a:spcAft>
              <a:buClr>
                <a:srgbClr val="000000"/>
              </a:buClr>
              <a:buSzPts val="2800"/>
              <a:buChar char="•"/>
              <a:defRPr sz="2800"/>
            </a:lvl1pPr>
            <a:lvl2pPr marL="914400" lvl="1" indent="-381000" algn="l">
              <a:lnSpc>
                <a:spcPct val="100000"/>
              </a:lnSpc>
              <a:spcBef>
                <a:spcPts val="600"/>
              </a:spcBef>
              <a:spcAft>
                <a:spcPts val="0"/>
              </a:spcAft>
              <a:buClr>
                <a:srgbClr val="000000"/>
              </a:buClr>
              <a:buSzPts val="2400"/>
              <a:buChar char="–"/>
              <a:defRPr sz="2400"/>
            </a:lvl2pPr>
            <a:lvl3pPr marL="1371600" lvl="2" indent="-355600" algn="l">
              <a:lnSpc>
                <a:spcPct val="100000"/>
              </a:lnSpc>
              <a:spcBef>
                <a:spcPts val="500"/>
              </a:spcBef>
              <a:spcAft>
                <a:spcPts val="0"/>
              </a:spcAft>
              <a:buClr>
                <a:srgbClr val="000000"/>
              </a:buClr>
              <a:buSzPts val="2000"/>
              <a:buChar char="•"/>
              <a:defRPr sz="2000"/>
            </a:lvl3pPr>
            <a:lvl4pPr marL="1828800" lvl="3" indent="-342900" algn="l">
              <a:lnSpc>
                <a:spcPct val="100000"/>
              </a:lnSpc>
              <a:spcBef>
                <a:spcPts val="400"/>
              </a:spcBef>
              <a:spcAft>
                <a:spcPts val="0"/>
              </a:spcAft>
              <a:buClr>
                <a:srgbClr val="000000"/>
              </a:buClr>
              <a:buSzPts val="1800"/>
              <a:buChar char="–"/>
              <a:defRPr sz="1800"/>
            </a:lvl4pPr>
            <a:lvl5pPr marL="2286000" lvl="4" indent="-342900" algn="l">
              <a:lnSpc>
                <a:spcPct val="100000"/>
              </a:lnSpc>
              <a:spcBef>
                <a:spcPts val="400"/>
              </a:spcBef>
              <a:spcAft>
                <a:spcPts val="0"/>
              </a:spcAft>
              <a:buClr>
                <a:srgbClr val="000000"/>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9"/>
          <p:cNvSpPr txBox="1">
            <a:spLocks noGrp="1"/>
          </p:cNvSpPr>
          <p:nvPr>
            <p:ph type="dt" idx="10"/>
          </p:nvPr>
        </p:nvSpPr>
        <p:spPr>
          <a:xfrm>
            <a:off x="457200" y="6356351"/>
            <a:ext cx="2133596"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9"/>
          <p:cNvSpPr txBox="1">
            <a:spLocks noGrp="1"/>
          </p:cNvSpPr>
          <p:nvPr>
            <p:ph type="ftr" idx="11"/>
          </p:nvPr>
        </p:nvSpPr>
        <p:spPr>
          <a:xfrm>
            <a:off x="3124203" y="6356351"/>
            <a:ext cx="2895603"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9"/>
          <p:cNvSpPr txBox="1">
            <a:spLocks noGrp="1"/>
          </p:cNvSpPr>
          <p:nvPr>
            <p:ph type="sldNum" idx="12"/>
          </p:nvPr>
        </p:nvSpPr>
        <p:spPr>
          <a:xfrm>
            <a:off x="6553203" y="6356351"/>
            <a:ext cx="2133596"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en-GB"/>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457200" y="274640"/>
            <a:ext cx="8229600" cy="1143000"/>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000000"/>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0"/>
          <p:cNvSpPr txBox="1">
            <a:spLocks noGrp="1"/>
          </p:cNvSpPr>
          <p:nvPr>
            <p:ph type="body" idx="1"/>
          </p:nvPr>
        </p:nvSpPr>
        <p:spPr>
          <a:xfrm>
            <a:off x="457200" y="1535113"/>
            <a:ext cx="4040184" cy="639759"/>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600"/>
              </a:spcBef>
              <a:spcAft>
                <a:spcPts val="0"/>
              </a:spcAft>
              <a:buClr>
                <a:srgbClr val="000000"/>
              </a:buClr>
              <a:buSzPts val="2400"/>
              <a:buNone/>
              <a:defRPr sz="2400" b="1"/>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600"/>
              </a:spcBef>
              <a:spcAft>
                <a:spcPts val="0"/>
              </a:spcAft>
              <a:buClr>
                <a:srgbClr val="000000"/>
              </a:buClr>
              <a:buSzPts val="1800"/>
              <a:buChar char="•"/>
              <a:defRPr/>
            </a:lvl3pPr>
            <a:lvl4pPr marL="1828800" lvl="3" indent="-342900" algn="l">
              <a:lnSpc>
                <a:spcPct val="100000"/>
              </a:lnSpc>
              <a:spcBef>
                <a:spcPts val="500"/>
              </a:spcBef>
              <a:spcAft>
                <a:spcPts val="0"/>
              </a:spcAft>
              <a:buClr>
                <a:srgbClr val="000000"/>
              </a:buClr>
              <a:buSzPts val="1800"/>
              <a:buChar char="–"/>
              <a:defRPr/>
            </a:lvl4pPr>
            <a:lvl5pPr marL="2286000" lvl="4" indent="-342900" algn="l">
              <a:lnSpc>
                <a:spcPct val="10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0"/>
          <p:cNvSpPr txBox="1">
            <a:spLocks noGrp="1"/>
          </p:cNvSpPr>
          <p:nvPr>
            <p:ph type="body" idx="2"/>
          </p:nvPr>
        </p:nvSpPr>
        <p:spPr>
          <a:xfrm>
            <a:off x="457200" y="2174872"/>
            <a:ext cx="4040184" cy="395128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600"/>
              </a:spcBef>
              <a:spcAft>
                <a:spcPts val="0"/>
              </a:spcAft>
              <a:buClr>
                <a:srgbClr val="000000"/>
              </a:buClr>
              <a:buSzPts val="2400"/>
              <a:buChar char="•"/>
              <a:defRPr sz="2400"/>
            </a:lvl1pPr>
            <a:lvl2pPr marL="914400" lvl="1" indent="-355600" algn="l">
              <a:lnSpc>
                <a:spcPct val="100000"/>
              </a:lnSpc>
              <a:spcBef>
                <a:spcPts val="500"/>
              </a:spcBef>
              <a:spcAft>
                <a:spcPts val="0"/>
              </a:spcAft>
              <a:buClr>
                <a:srgbClr val="000000"/>
              </a:buClr>
              <a:buSzPts val="2000"/>
              <a:buChar char="–"/>
              <a:defRPr sz="2000"/>
            </a:lvl2pPr>
            <a:lvl3pPr marL="1371600" lvl="2" indent="-342900" algn="l">
              <a:lnSpc>
                <a:spcPct val="100000"/>
              </a:lnSpc>
              <a:spcBef>
                <a:spcPts val="400"/>
              </a:spcBef>
              <a:spcAft>
                <a:spcPts val="0"/>
              </a:spcAft>
              <a:buClr>
                <a:srgbClr val="000000"/>
              </a:buClr>
              <a:buSzPts val="1800"/>
              <a:buChar char="•"/>
              <a:defRPr sz="1800"/>
            </a:lvl3pPr>
            <a:lvl4pPr marL="1828800" lvl="3" indent="-330200" algn="l">
              <a:lnSpc>
                <a:spcPct val="100000"/>
              </a:lnSpc>
              <a:spcBef>
                <a:spcPts val="400"/>
              </a:spcBef>
              <a:spcAft>
                <a:spcPts val="0"/>
              </a:spcAft>
              <a:buClr>
                <a:srgbClr val="000000"/>
              </a:buClr>
              <a:buSzPts val="1600"/>
              <a:buChar char="–"/>
              <a:defRPr sz="1600"/>
            </a:lvl4pPr>
            <a:lvl5pPr marL="2286000" lvl="4" indent="-330200" algn="l">
              <a:lnSpc>
                <a:spcPct val="100000"/>
              </a:lnSpc>
              <a:spcBef>
                <a:spcPts val="400"/>
              </a:spcBef>
              <a:spcAft>
                <a:spcPts val="0"/>
              </a:spcAft>
              <a:buClr>
                <a:srgbClr val="000000"/>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0"/>
          <p:cNvSpPr txBox="1">
            <a:spLocks noGrp="1"/>
          </p:cNvSpPr>
          <p:nvPr>
            <p:ph type="body" idx="3"/>
          </p:nvPr>
        </p:nvSpPr>
        <p:spPr>
          <a:xfrm>
            <a:off x="4645023" y="1535113"/>
            <a:ext cx="4041776" cy="639759"/>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600"/>
              </a:spcBef>
              <a:spcAft>
                <a:spcPts val="0"/>
              </a:spcAft>
              <a:buClr>
                <a:srgbClr val="000000"/>
              </a:buClr>
              <a:buSzPts val="2400"/>
              <a:buNone/>
              <a:defRPr sz="2400" b="1"/>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600"/>
              </a:spcBef>
              <a:spcAft>
                <a:spcPts val="0"/>
              </a:spcAft>
              <a:buClr>
                <a:srgbClr val="000000"/>
              </a:buClr>
              <a:buSzPts val="1800"/>
              <a:buChar char="•"/>
              <a:defRPr/>
            </a:lvl3pPr>
            <a:lvl4pPr marL="1828800" lvl="3" indent="-342900" algn="l">
              <a:lnSpc>
                <a:spcPct val="100000"/>
              </a:lnSpc>
              <a:spcBef>
                <a:spcPts val="500"/>
              </a:spcBef>
              <a:spcAft>
                <a:spcPts val="0"/>
              </a:spcAft>
              <a:buClr>
                <a:srgbClr val="000000"/>
              </a:buClr>
              <a:buSzPts val="1800"/>
              <a:buChar char="–"/>
              <a:defRPr/>
            </a:lvl4pPr>
            <a:lvl5pPr marL="2286000" lvl="4" indent="-342900" algn="l">
              <a:lnSpc>
                <a:spcPct val="10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0"/>
          <p:cNvSpPr txBox="1">
            <a:spLocks noGrp="1"/>
          </p:cNvSpPr>
          <p:nvPr>
            <p:ph type="body" idx="4"/>
          </p:nvPr>
        </p:nvSpPr>
        <p:spPr>
          <a:xfrm>
            <a:off x="4645023" y="2174872"/>
            <a:ext cx="4041776" cy="395128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600"/>
              </a:spcBef>
              <a:spcAft>
                <a:spcPts val="0"/>
              </a:spcAft>
              <a:buClr>
                <a:srgbClr val="000000"/>
              </a:buClr>
              <a:buSzPts val="2400"/>
              <a:buChar char="•"/>
              <a:defRPr sz="2400"/>
            </a:lvl1pPr>
            <a:lvl2pPr marL="914400" lvl="1" indent="-355600" algn="l">
              <a:lnSpc>
                <a:spcPct val="100000"/>
              </a:lnSpc>
              <a:spcBef>
                <a:spcPts val="500"/>
              </a:spcBef>
              <a:spcAft>
                <a:spcPts val="0"/>
              </a:spcAft>
              <a:buClr>
                <a:srgbClr val="000000"/>
              </a:buClr>
              <a:buSzPts val="2000"/>
              <a:buChar char="–"/>
              <a:defRPr sz="2000"/>
            </a:lvl2pPr>
            <a:lvl3pPr marL="1371600" lvl="2" indent="-342900" algn="l">
              <a:lnSpc>
                <a:spcPct val="100000"/>
              </a:lnSpc>
              <a:spcBef>
                <a:spcPts val="400"/>
              </a:spcBef>
              <a:spcAft>
                <a:spcPts val="0"/>
              </a:spcAft>
              <a:buClr>
                <a:srgbClr val="000000"/>
              </a:buClr>
              <a:buSzPts val="1800"/>
              <a:buChar char="•"/>
              <a:defRPr sz="1800"/>
            </a:lvl3pPr>
            <a:lvl4pPr marL="1828800" lvl="3" indent="-330200" algn="l">
              <a:lnSpc>
                <a:spcPct val="100000"/>
              </a:lnSpc>
              <a:spcBef>
                <a:spcPts val="400"/>
              </a:spcBef>
              <a:spcAft>
                <a:spcPts val="0"/>
              </a:spcAft>
              <a:buClr>
                <a:srgbClr val="000000"/>
              </a:buClr>
              <a:buSzPts val="1600"/>
              <a:buChar char="–"/>
              <a:defRPr sz="1600"/>
            </a:lvl4pPr>
            <a:lvl5pPr marL="2286000" lvl="4" indent="-330200" algn="l">
              <a:lnSpc>
                <a:spcPct val="100000"/>
              </a:lnSpc>
              <a:spcBef>
                <a:spcPts val="400"/>
              </a:spcBef>
              <a:spcAft>
                <a:spcPts val="0"/>
              </a:spcAft>
              <a:buClr>
                <a:srgbClr val="000000"/>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0"/>
          <p:cNvSpPr txBox="1">
            <a:spLocks noGrp="1"/>
          </p:cNvSpPr>
          <p:nvPr>
            <p:ph type="dt" idx="10"/>
          </p:nvPr>
        </p:nvSpPr>
        <p:spPr>
          <a:xfrm>
            <a:off x="457200" y="6356351"/>
            <a:ext cx="2133596"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
          <p:cNvSpPr txBox="1">
            <a:spLocks noGrp="1"/>
          </p:cNvSpPr>
          <p:nvPr>
            <p:ph type="ftr" idx="11"/>
          </p:nvPr>
        </p:nvSpPr>
        <p:spPr>
          <a:xfrm>
            <a:off x="3124203" y="6356351"/>
            <a:ext cx="2895603"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0"/>
          <p:cNvSpPr txBox="1">
            <a:spLocks noGrp="1"/>
          </p:cNvSpPr>
          <p:nvPr>
            <p:ph type="sldNum" idx="12"/>
          </p:nvPr>
        </p:nvSpPr>
        <p:spPr>
          <a:xfrm>
            <a:off x="6553203" y="6356351"/>
            <a:ext cx="2133596"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en-GB"/>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1"/>
          <p:cNvSpPr txBox="1">
            <a:spLocks noGrp="1"/>
          </p:cNvSpPr>
          <p:nvPr>
            <p:ph type="title"/>
          </p:nvPr>
        </p:nvSpPr>
        <p:spPr>
          <a:xfrm>
            <a:off x="457200" y="274640"/>
            <a:ext cx="8229600" cy="1143000"/>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000000"/>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1"/>
          <p:cNvSpPr txBox="1">
            <a:spLocks noGrp="1"/>
          </p:cNvSpPr>
          <p:nvPr>
            <p:ph type="dt" idx="10"/>
          </p:nvPr>
        </p:nvSpPr>
        <p:spPr>
          <a:xfrm>
            <a:off x="457200" y="6356351"/>
            <a:ext cx="2133596"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ftr" idx="11"/>
          </p:nvPr>
        </p:nvSpPr>
        <p:spPr>
          <a:xfrm>
            <a:off x="3124203" y="6356351"/>
            <a:ext cx="2895603"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1"/>
          <p:cNvSpPr txBox="1">
            <a:spLocks noGrp="1"/>
          </p:cNvSpPr>
          <p:nvPr>
            <p:ph type="sldNum" idx="12"/>
          </p:nvPr>
        </p:nvSpPr>
        <p:spPr>
          <a:xfrm>
            <a:off x="6553203" y="6356351"/>
            <a:ext cx="2133596"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en-GB"/>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2"/>
          <p:cNvSpPr txBox="1">
            <a:spLocks noGrp="1"/>
          </p:cNvSpPr>
          <p:nvPr>
            <p:ph type="dt" idx="10"/>
          </p:nvPr>
        </p:nvSpPr>
        <p:spPr>
          <a:xfrm>
            <a:off x="457200" y="6356351"/>
            <a:ext cx="2133596"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3124203" y="6356351"/>
            <a:ext cx="2895603"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6553203" y="6356351"/>
            <a:ext cx="2133596"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en-GB"/>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457200" y="273048"/>
            <a:ext cx="3008311" cy="1162046"/>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0000"/>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3575047" y="273048"/>
            <a:ext cx="5111752" cy="585311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800"/>
              </a:spcBef>
              <a:spcAft>
                <a:spcPts val="0"/>
              </a:spcAft>
              <a:buClr>
                <a:srgbClr val="000000"/>
              </a:buClr>
              <a:buSzPts val="3200"/>
              <a:buChar char="•"/>
              <a:defRPr/>
            </a:lvl1pPr>
            <a:lvl2pPr marL="914400" lvl="1" indent="-406400" algn="l">
              <a:lnSpc>
                <a:spcPct val="100000"/>
              </a:lnSpc>
              <a:spcBef>
                <a:spcPts val="700"/>
              </a:spcBef>
              <a:spcAft>
                <a:spcPts val="0"/>
              </a:spcAft>
              <a:buClr>
                <a:srgbClr val="000000"/>
              </a:buClr>
              <a:buSzPts val="2800"/>
              <a:buChar char="–"/>
              <a:defRPr/>
            </a:lvl2pPr>
            <a:lvl3pPr marL="1371600" lvl="2" indent="-381000" algn="l">
              <a:lnSpc>
                <a:spcPct val="100000"/>
              </a:lnSpc>
              <a:spcBef>
                <a:spcPts val="600"/>
              </a:spcBef>
              <a:spcAft>
                <a:spcPts val="0"/>
              </a:spcAft>
              <a:buClr>
                <a:srgbClr val="000000"/>
              </a:buClr>
              <a:buSzPts val="2400"/>
              <a:buChar char="•"/>
              <a:defRPr/>
            </a:lvl3pPr>
            <a:lvl4pPr marL="1828800" lvl="3" indent="-355600" algn="l">
              <a:lnSpc>
                <a:spcPct val="100000"/>
              </a:lnSpc>
              <a:spcBef>
                <a:spcPts val="500"/>
              </a:spcBef>
              <a:spcAft>
                <a:spcPts val="0"/>
              </a:spcAft>
              <a:buClr>
                <a:srgbClr val="000000"/>
              </a:buClr>
              <a:buSzPts val="2000"/>
              <a:buChar char="–"/>
              <a:defRPr/>
            </a:lvl4pPr>
            <a:lvl5pPr marL="2286000" lvl="4" indent="-355600" algn="l">
              <a:lnSpc>
                <a:spcPct val="100000"/>
              </a:lnSpc>
              <a:spcBef>
                <a:spcPts val="500"/>
              </a:spcBef>
              <a:spcAft>
                <a:spcPts val="0"/>
              </a:spcAft>
              <a:buClr>
                <a:srgbClr val="000000"/>
              </a:buClr>
              <a:buSzPts val="20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3"/>
          <p:cNvSpPr txBox="1">
            <a:spLocks noGrp="1"/>
          </p:cNvSpPr>
          <p:nvPr>
            <p:ph type="body" idx="2"/>
          </p:nvPr>
        </p:nvSpPr>
        <p:spPr>
          <a:xfrm>
            <a:off x="457200" y="1435095"/>
            <a:ext cx="3008311" cy="469106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00"/>
              </a:spcBef>
              <a:spcAft>
                <a:spcPts val="0"/>
              </a:spcAft>
              <a:buClr>
                <a:srgbClr val="000000"/>
              </a:buClr>
              <a:buSzPts val="1400"/>
              <a:buNone/>
              <a:defRPr sz="1400"/>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600"/>
              </a:spcBef>
              <a:spcAft>
                <a:spcPts val="0"/>
              </a:spcAft>
              <a:buClr>
                <a:srgbClr val="000000"/>
              </a:buClr>
              <a:buSzPts val="1800"/>
              <a:buChar char="•"/>
              <a:defRPr/>
            </a:lvl3pPr>
            <a:lvl4pPr marL="1828800" lvl="3" indent="-342900" algn="l">
              <a:lnSpc>
                <a:spcPct val="100000"/>
              </a:lnSpc>
              <a:spcBef>
                <a:spcPts val="500"/>
              </a:spcBef>
              <a:spcAft>
                <a:spcPts val="0"/>
              </a:spcAft>
              <a:buClr>
                <a:srgbClr val="000000"/>
              </a:buClr>
              <a:buSzPts val="1800"/>
              <a:buChar char="–"/>
              <a:defRPr/>
            </a:lvl4pPr>
            <a:lvl5pPr marL="2286000" lvl="4" indent="-342900" algn="l">
              <a:lnSpc>
                <a:spcPct val="10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3"/>
          <p:cNvSpPr txBox="1">
            <a:spLocks noGrp="1"/>
          </p:cNvSpPr>
          <p:nvPr>
            <p:ph type="dt" idx="10"/>
          </p:nvPr>
        </p:nvSpPr>
        <p:spPr>
          <a:xfrm>
            <a:off x="457200" y="6356351"/>
            <a:ext cx="2133596"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3124203" y="6356351"/>
            <a:ext cx="2895603"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6553203" y="6356351"/>
            <a:ext cx="2133596"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en-GB"/>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1792288" y="4800600"/>
            <a:ext cx="5486400" cy="56673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0000"/>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4"/>
          <p:cNvSpPr>
            <a:spLocks noGrp="1"/>
          </p:cNvSpPr>
          <p:nvPr>
            <p:ph type="pic" idx="2"/>
          </p:nvPr>
        </p:nvSpPr>
        <p:spPr>
          <a:xfrm>
            <a:off x="1792288" y="612776"/>
            <a:ext cx="5486400" cy="4114800"/>
          </a:xfrm>
          <a:prstGeom prst="rect">
            <a:avLst/>
          </a:prstGeom>
          <a:noFill/>
          <a:ln>
            <a:noFill/>
          </a:ln>
        </p:spPr>
      </p:sp>
      <p:sp>
        <p:nvSpPr>
          <p:cNvPr id="64" name="Google Shape;64;p24"/>
          <p:cNvSpPr txBox="1">
            <a:spLocks noGrp="1"/>
          </p:cNvSpPr>
          <p:nvPr>
            <p:ph type="body" idx="1"/>
          </p:nvPr>
        </p:nvSpPr>
        <p:spPr>
          <a:xfrm>
            <a:off x="1792288" y="5367335"/>
            <a:ext cx="5486400" cy="80486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00"/>
              </a:spcBef>
              <a:spcAft>
                <a:spcPts val="0"/>
              </a:spcAft>
              <a:buClr>
                <a:srgbClr val="000000"/>
              </a:buClr>
              <a:buSzPts val="1400"/>
              <a:buNone/>
              <a:defRPr sz="1400"/>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600"/>
              </a:spcBef>
              <a:spcAft>
                <a:spcPts val="0"/>
              </a:spcAft>
              <a:buClr>
                <a:srgbClr val="000000"/>
              </a:buClr>
              <a:buSzPts val="1800"/>
              <a:buChar char="•"/>
              <a:defRPr/>
            </a:lvl3pPr>
            <a:lvl4pPr marL="1828800" lvl="3" indent="-342900" algn="l">
              <a:lnSpc>
                <a:spcPct val="100000"/>
              </a:lnSpc>
              <a:spcBef>
                <a:spcPts val="500"/>
              </a:spcBef>
              <a:spcAft>
                <a:spcPts val="0"/>
              </a:spcAft>
              <a:buClr>
                <a:srgbClr val="000000"/>
              </a:buClr>
              <a:buSzPts val="1800"/>
              <a:buChar char="–"/>
              <a:defRPr/>
            </a:lvl4pPr>
            <a:lvl5pPr marL="2286000" lvl="4" indent="-342900" algn="l">
              <a:lnSpc>
                <a:spcPct val="10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4"/>
          <p:cNvSpPr txBox="1">
            <a:spLocks noGrp="1"/>
          </p:cNvSpPr>
          <p:nvPr>
            <p:ph type="dt" idx="10"/>
          </p:nvPr>
        </p:nvSpPr>
        <p:spPr>
          <a:xfrm>
            <a:off x="457200" y="6356351"/>
            <a:ext cx="2133596"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3124203" y="6356351"/>
            <a:ext cx="2895603"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6553203" y="6356351"/>
            <a:ext cx="2133596"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en-GB"/>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457200" y="274640"/>
            <a:ext cx="8229600" cy="1143000"/>
          </a:xfrm>
          <a:prstGeom prst="rect">
            <a:avLst/>
          </a:prstGeom>
          <a:noFill/>
          <a:ln>
            <a:noFill/>
          </a:ln>
        </p:spPr>
        <p:txBody>
          <a:bodyPr spcFirstLastPara="1" wrap="square" lIns="91425" tIns="45700" rIns="91425" bIns="45700" anchor="ctr" anchorCtr="1">
            <a:noAutofit/>
          </a:bodyPr>
          <a:lstStyle>
            <a:lvl1pPr marR="0" lvl="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5"/>
          <p:cNvSpPr txBox="1">
            <a:spLocks noGrp="1"/>
          </p:cNvSpPr>
          <p:nvPr>
            <p:ph type="body" idx="1"/>
          </p:nvPr>
        </p:nvSpPr>
        <p:spPr>
          <a:xfrm>
            <a:off x="457200" y="1600200"/>
            <a:ext cx="8229600" cy="4525959"/>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8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06400" algn="l" rtl="0">
              <a:lnSpc>
                <a:spcPct val="100000"/>
              </a:lnSpc>
              <a:spcBef>
                <a:spcPts val="7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381000" algn="l" rtl="0">
              <a:lnSpc>
                <a:spcPct val="100000"/>
              </a:lnSpc>
              <a:spcBef>
                <a:spcPts val="6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3pPr>
            <a:lvl4pPr marL="1828800" marR="0" lvl="3" indent="-355600" algn="l" rtl="0">
              <a:lnSpc>
                <a:spcPct val="100000"/>
              </a:lnSpc>
              <a:spcBef>
                <a:spcPts val="5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4pPr>
            <a:lvl5pPr marL="2286000" marR="0" lvl="4" indent="-355600" algn="l" rtl="0">
              <a:lnSpc>
                <a:spcPct val="100000"/>
              </a:lnSpc>
              <a:spcBef>
                <a:spcPts val="5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457200" y="6356351"/>
            <a:ext cx="2133596" cy="365129"/>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3124203" y="6356351"/>
            <a:ext cx="2895603" cy="365129"/>
          </a:xfrm>
          <a:prstGeom prst="rect">
            <a:avLst/>
          </a:prstGeom>
          <a:noFill/>
          <a:ln>
            <a:noFill/>
          </a:ln>
        </p:spPr>
        <p:txBody>
          <a:bodyPr spcFirstLastPara="1" wrap="square" lIns="91425" tIns="45700" rIns="91425" bIns="45700" anchor="ctr" anchorCtr="1">
            <a:noAutofit/>
          </a:bodyPr>
          <a:lstStyle>
            <a:lvl1pPr marR="0" lvl="0" algn="ct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6553203" y="6356351"/>
            <a:ext cx="2133596" cy="365129"/>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685800" y="2130423"/>
            <a:ext cx="7772400" cy="1470026"/>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0000"/>
              </a:buClr>
              <a:buSzPts val="4400"/>
              <a:buFont typeface="Calibri"/>
              <a:buNone/>
            </a:pPr>
            <a:endParaRPr/>
          </a:p>
        </p:txBody>
      </p:sp>
      <p:sp>
        <p:nvSpPr>
          <p:cNvPr id="85" name="Google Shape;85;p1"/>
          <p:cNvSpPr txBox="1">
            <a:spLocks noGrp="1"/>
          </p:cNvSpPr>
          <p:nvPr>
            <p:ph type="subTitle" idx="1"/>
          </p:nvPr>
        </p:nvSpPr>
        <p:spPr>
          <a:xfrm>
            <a:off x="1371600" y="3886200"/>
            <a:ext cx="6400800" cy="1752603"/>
          </a:xfrm>
          <a:prstGeom prst="rect">
            <a:avLst/>
          </a:prstGeom>
          <a:noFill/>
          <a:ln>
            <a:noFill/>
          </a:ln>
        </p:spPr>
        <p:txBody>
          <a:bodyPr spcFirstLastPara="1" wrap="square" lIns="91425" tIns="45700" rIns="91425" bIns="45700" anchor="t" anchorCtr="1">
            <a:noAutofit/>
          </a:bodyPr>
          <a:lstStyle/>
          <a:p>
            <a:pPr marL="0" lvl="0" indent="0" algn="ctr" rtl="0">
              <a:lnSpc>
                <a:spcPct val="100000"/>
              </a:lnSpc>
              <a:spcBef>
                <a:spcPts val="0"/>
              </a:spcBef>
              <a:spcAft>
                <a:spcPts val="0"/>
              </a:spcAft>
              <a:buClr>
                <a:srgbClr val="898989"/>
              </a:buClr>
              <a:buSzPts val="3200"/>
              <a:buNone/>
            </a:pPr>
            <a:endParaRPr/>
          </a:p>
        </p:txBody>
      </p:sp>
      <p:sp>
        <p:nvSpPr>
          <p:cNvPr id="86" name="Google Shape;86;p1"/>
          <p:cNvSpPr txBox="1"/>
          <p:nvPr/>
        </p:nvSpPr>
        <p:spPr>
          <a:xfrm>
            <a:off x="1127474" y="188640"/>
            <a:ext cx="6739345" cy="1754326"/>
          </a:xfrm>
          <a:prstGeom prst="rect">
            <a:avLst/>
          </a:prstGeom>
          <a:no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000000"/>
              </a:buClr>
              <a:buSzPts val="3600"/>
              <a:buFont typeface="Comic Sans MS"/>
              <a:buNone/>
            </a:pPr>
            <a:r>
              <a:rPr lang="en-GB" sz="3600" b="0" i="0" u="none" strike="noStrike" cap="none">
                <a:solidFill>
                  <a:srgbClr val="000000"/>
                </a:solidFill>
                <a:latin typeface="Comic Sans MS"/>
                <a:ea typeface="Comic Sans MS"/>
                <a:cs typeface="Comic Sans MS"/>
                <a:sym typeface="Comic Sans MS"/>
              </a:rPr>
              <a:t>Phonics Screening Check 2022</a:t>
            </a:r>
            <a:endParaRPr sz="36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3600"/>
              <a:buFont typeface="Calibri"/>
              <a:buNone/>
            </a:pPr>
            <a:endParaRPr sz="36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3600"/>
              <a:buFont typeface="Comic Sans MS"/>
              <a:buNone/>
            </a:pPr>
            <a:r>
              <a:rPr lang="en-GB" sz="3600" b="0" i="0" u="none" strike="noStrike" cap="none">
                <a:solidFill>
                  <a:srgbClr val="000000"/>
                </a:solidFill>
                <a:latin typeface="Comic Sans MS"/>
                <a:ea typeface="Comic Sans MS"/>
                <a:cs typeface="Comic Sans MS"/>
                <a:sym typeface="Comic Sans MS"/>
              </a:rPr>
              <a:t>Information for Parents</a:t>
            </a:r>
            <a:endParaRPr/>
          </a:p>
        </p:txBody>
      </p:sp>
      <p:pic>
        <p:nvPicPr>
          <p:cNvPr id="87" name="Google Shape;87;p1"/>
          <p:cNvPicPr preferRelativeResize="0"/>
          <p:nvPr/>
        </p:nvPicPr>
        <p:blipFill rotWithShape="1">
          <a:blip r:embed="rId3">
            <a:alphaModFix/>
          </a:blip>
          <a:srcRect l="33495" t="30397" r="22422" b="9942"/>
          <a:stretch/>
        </p:blipFill>
        <p:spPr>
          <a:xfrm>
            <a:off x="1482434" y="1942962"/>
            <a:ext cx="5735784" cy="436418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0"/>
          <p:cNvSpPr txBox="1">
            <a:spLocks noGrp="1"/>
          </p:cNvSpPr>
          <p:nvPr>
            <p:ph type="title"/>
          </p:nvPr>
        </p:nvSpPr>
        <p:spPr>
          <a:xfrm>
            <a:off x="457200" y="274640"/>
            <a:ext cx="8229600" cy="11430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0000"/>
              </a:buClr>
              <a:buSzPts val="4400"/>
              <a:buFont typeface="Comic Sans MS"/>
              <a:buNone/>
            </a:pPr>
            <a:r>
              <a:rPr lang="en-GB" b="1">
                <a:latin typeface="Comic Sans MS"/>
                <a:ea typeface="Comic Sans MS"/>
                <a:cs typeface="Comic Sans MS"/>
                <a:sym typeface="Comic Sans MS"/>
              </a:rPr>
              <a:t>How do we teach phonics?</a:t>
            </a:r>
            <a:endParaRPr/>
          </a:p>
        </p:txBody>
      </p:sp>
      <p:sp>
        <p:nvSpPr>
          <p:cNvPr id="142" name="Google Shape;142;p10"/>
          <p:cNvSpPr txBox="1">
            <a:spLocks noGrp="1"/>
          </p:cNvSpPr>
          <p:nvPr>
            <p:ph type="body" idx="1"/>
          </p:nvPr>
        </p:nvSpPr>
        <p:spPr>
          <a:xfrm>
            <a:off x="457200" y="1600200"/>
            <a:ext cx="8229600" cy="452595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2800"/>
              <a:buNone/>
            </a:pPr>
            <a:endParaRPr sz="2800">
              <a:latin typeface="Comic Sans MS"/>
              <a:ea typeface="Comic Sans MS"/>
              <a:cs typeface="Comic Sans MS"/>
              <a:sym typeface="Comic Sans MS"/>
            </a:endParaRPr>
          </a:p>
          <a:p>
            <a:pPr marL="342900" lvl="0" indent="-165100" algn="l" rtl="0">
              <a:lnSpc>
                <a:spcPct val="100000"/>
              </a:lnSpc>
              <a:spcBef>
                <a:spcPts val="700"/>
              </a:spcBef>
              <a:spcAft>
                <a:spcPts val="0"/>
              </a:spcAft>
              <a:buClr>
                <a:srgbClr val="000000"/>
              </a:buClr>
              <a:buSzPts val="2800"/>
              <a:buNone/>
            </a:pPr>
            <a:endParaRPr sz="2800">
              <a:latin typeface="Comic Sans MS"/>
              <a:ea typeface="Comic Sans MS"/>
              <a:cs typeface="Comic Sans MS"/>
              <a:sym typeface="Comic Sans MS"/>
            </a:endParaRPr>
          </a:p>
        </p:txBody>
      </p:sp>
      <p:pic>
        <p:nvPicPr>
          <p:cNvPr id="143" name="Google Shape;143;p10"/>
          <p:cNvPicPr preferRelativeResize="0"/>
          <p:nvPr/>
        </p:nvPicPr>
        <p:blipFill rotWithShape="1">
          <a:blip r:embed="rId3">
            <a:alphaModFix/>
          </a:blip>
          <a:srcRect/>
          <a:stretch/>
        </p:blipFill>
        <p:spPr>
          <a:xfrm>
            <a:off x="386862" y="1199417"/>
            <a:ext cx="8229600" cy="2876550"/>
          </a:xfrm>
          <a:prstGeom prst="rect">
            <a:avLst/>
          </a:prstGeom>
          <a:noFill/>
          <a:ln>
            <a:noFill/>
          </a:ln>
        </p:spPr>
      </p:pic>
      <p:sp>
        <p:nvSpPr>
          <p:cNvPr id="144" name="Google Shape;144;p10"/>
          <p:cNvSpPr txBox="1"/>
          <p:nvPr/>
        </p:nvSpPr>
        <p:spPr>
          <a:xfrm>
            <a:off x="527538" y="3959469"/>
            <a:ext cx="8229600" cy="45259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000000"/>
                </a:solidFill>
                <a:latin typeface="Comic Sans MS"/>
                <a:ea typeface="Comic Sans MS"/>
                <a:cs typeface="Comic Sans MS"/>
                <a:sym typeface="Comic Sans MS"/>
              </a:rPr>
              <a:t>We teach children sounds linked to phrases e.g. may I play? And yawn at dawn.</a:t>
            </a:r>
            <a:endParaRPr/>
          </a:p>
          <a:p>
            <a:pPr marL="0" marR="0" lvl="0" indent="0" algn="l" rtl="0">
              <a:lnSpc>
                <a:spcPct val="100000"/>
              </a:lnSpc>
              <a:spcBef>
                <a:spcPts val="700"/>
              </a:spcBef>
              <a:spcAft>
                <a:spcPts val="0"/>
              </a:spcAft>
              <a:buClr>
                <a:srgbClr val="000000"/>
              </a:buClr>
              <a:buSzPts val="2800"/>
              <a:buFont typeface="Arial"/>
              <a:buNone/>
            </a:pPr>
            <a:endParaRPr sz="28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700"/>
              </a:spcBef>
              <a:spcAft>
                <a:spcPts val="0"/>
              </a:spcAft>
              <a:buClr>
                <a:srgbClr val="000000"/>
              </a:buClr>
              <a:buSzPts val="2800"/>
              <a:buFont typeface="Arial"/>
              <a:buNone/>
            </a:pPr>
            <a:r>
              <a:rPr lang="en-GB" sz="2800" b="0" i="0" u="none" strike="noStrike" cap="none">
                <a:solidFill>
                  <a:srgbClr val="000000"/>
                </a:solidFill>
                <a:latin typeface="Comic Sans MS"/>
                <a:ea typeface="Comic Sans MS"/>
                <a:cs typeface="Comic Sans MS"/>
                <a:sym typeface="Comic Sans MS"/>
              </a:rPr>
              <a:t>Many sounds have 2 or more letters to make the sound and we call these special friends. </a:t>
            </a:r>
            <a:endParaRPr sz="280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1"/>
          <p:cNvSpPr txBox="1">
            <a:spLocks noGrp="1"/>
          </p:cNvSpPr>
          <p:nvPr>
            <p:ph type="title"/>
          </p:nvPr>
        </p:nvSpPr>
        <p:spPr>
          <a:xfrm>
            <a:off x="457200" y="274640"/>
            <a:ext cx="8229600" cy="11430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0000"/>
              </a:buClr>
              <a:buSzPts val="4400"/>
              <a:buFont typeface="Comic Sans MS"/>
              <a:buNone/>
            </a:pPr>
            <a:r>
              <a:rPr lang="en-GB" b="1">
                <a:latin typeface="Comic Sans MS"/>
                <a:ea typeface="Comic Sans MS"/>
                <a:cs typeface="Comic Sans MS"/>
                <a:sym typeface="Comic Sans MS"/>
              </a:rPr>
              <a:t>How do we teach phonics?</a:t>
            </a:r>
            <a:endParaRPr/>
          </a:p>
        </p:txBody>
      </p:sp>
      <p:sp>
        <p:nvSpPr>
          <p:cNvPr id="150" name="Google Shape;150;p11"/>
          <p:cNvSpPr txBox="1">
            <a:spLocks noGrp="1"/>
          </p:cNvSpPr>
          <p:nvPr>
            <p:ph type="body" idx="1"/>
          </p:nvPr>
        </p:nvSpPr>
        <p:spPr>
          <a:xfrm>
            <a:off x="457200" y="1600200"/>
            <a:ext cx="8229600" cy="452595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2800"/>
              <a:buNone/>
            </a:pPr>
            <a:endParaRPr sz="2800">
              <a:latin typeface="Comic Sans MS"/>
              <a:ea typeface="Comic Sans MS"/>
              <a:cs typeface="Comic Sans MS"/>
              <a:sym typeface="Comic Sans MS"/>
            </a:endParaRPr>
          </a:p>
          <a:p>
            <a:pPr marL="342900" lvl="0" indent="-165100" algn="l" rtl="0">
              <a:lnSpc>
                <a:spcPct val="100000"/>
              </a:lnSpc>
              <a:spcBef>
                <a:spcPts val="700"/>
              </a:spcBef>
              <a:spcAft>
                <a:spcPts val="0"/>
              </a:spcAft>
              <a:buClr>
                <a:srgbClr val="000000"/>
              </a:buClr>
              <a:buSzPts val="2800"/>
              <a:buNone/>
            </a:pPr>
            <a:endParaRPr sz="2800">
              <a:latin typeface="Comic Sans MS"/>
              <a:ea typeface="Comic Sans MS"/>
              <a:cs typeface="Comic Sans MS"/>
              <a:sym typeface="Comic Sans MS"/>
            </a:endParaRPr>
          </a:p>
        </p:txBody>
      </p:sp>
      <p:sp>
        <p:nvSpPr>
          <p:cNvPr id="151" name="Google Shape;151;p11"/>
          <p:cNvSpPr txBox="1"/>
          <p:nvPr/>
        </p:nvSpPr>
        <p:spPr>
          <a:xfrm>
            <a:off x="457200" y="1523999"/>
            <a:ext cx="8229600" cy="45259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000000"/>
                </a:solidFill>
                <a:latin typeface="Comic Sans MS"/>
                <a:ea typeface="Comic Sans MS"/>
                <a:cs typeface="Comic Sans MS"/>
                <a:sym typeface="Comic Sans MS"/>
              </a:rPr>
              <a:t>We teach children to read both real and nonsense words using the routine ‘Special Friends’, ‘Fred Talk’, </a:t>
            </a:r>
            <a:r>
              <a:rPr lang="en-GB" sz="2800">
                <a:latin typeface="Comic Sans MS"/>
                <a:ea typeface="Comic Sans MS"/>
                <a:cs typeface="Comic Sans MS"/>
                <a:sym typeface="Comic Sans MS"/>
              </a:rPr>
              <a:t>‘</a:t>
            </a:r>
            <a:r>
              <a:rPr lang="en-GB" sz="2800" b="0" i="0" u="none" strike="noStrike" cap="none">
                <a:solidFill>
                  <a:srgbClr val="000000"/>
                </a:solidFill>
                <a:latin typeface="Comic Sans MS"/>
                <a:ea typeface="Comic Sans MS"/>
                <a:cs typeface="Comic Sans MS"/>
                <a:sym typeface="Comic Sans MS"/>
              </a:rPr>
              <a:t>read the word’.</a:t>
            </a:r>
            <a:endParaRPr/>
          </a:p>
          <a:p>
            <a:pPr marL="342900" marR="0" lvl="0" indent="-165100" algn="l" rtl="0">
              <a:lnSpc>
                <a:spcPct val="100000"/>
              </a:lnSpc>
              <a:spcBef>
                <a:spcPts val="800"/>
              </a:spcBef>
              <a:spcAft>
                <a:spcPts val="0"/>
              </a:spcAft>
              <a:buClr>
                <a:srgbClr val="000000"/>
              </a:buClr>
              <a:buSzPts val="2800"/>
              <a:buFont typeface="Arial"/>
              <a:buNone/>
            </a:pPr>
            <a:endParaRPr sz="28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000000"/>
                </a:solidFill>
                <a:latin typeface="Comic Sans MS"/>
                <a:ea typeface="Comic Sans MS"/>
                <a:cs typeface="Comic Sans MS"/>
                <a:sym typeface="Comic Sans MS"/>
              </a:rPr>
              <a:t>Children spot the ‘Special Friends’ (two/three letters that make one sound), Fred talk the word, and then read the word as a whole. </a:t>
            </a:r>
            <a:endParaRPr/>
          </a:p>
          <a:p>
            <a:pPr marL="342900" marR="0" lvl="0" indent="-165100" algn="l" rtl="0">
              <a:lnSpc>
                <a:spcPct val="100000"/>
              </a:lnSpc>
              <a:spcBef>
                <a:spcPts val="800"/>
              </a:spcBef>
              <a:spcAft>
                <a:spcPts val="0"/>
              </a:spcAft>
              <a:buClr>
                <a:srgbClr val="000000"/>
              </a:buClr>
              <a:buSzPts val="2800"/>
              <a:buFont typeface="Arial"/>
              <a:buNone/>
            </a:pPr>
            <a:endParaRPr sz="2800" b="0" i="0" u="none" strike="noStrike" cap="none">
              <a:solidFill>
                <a:srgbClr val="000000"/>
              </a:solidFill>
              <a:latin typeface="Comic Sans MS"/>
              <a:ea typeface="Comic Sans MS"/>
              <a:cs typeface="Comic Sans MS"/>
              <a:sym typeface="Comic Sans MS"/>
            </a:endParaRPr>
          </a:p>
          <a:p>
            <a:pPr marL="342900" marR="0" lvl="0" indent="-342900" algn="l" rtl="0">
              <a:lnSpc>
                <a:spcPct val="100000"/>
              </a:lnSpc>
              <a:spcBef>
                <a:spcPts val="800"/>
              </a:spcBef>
              <a:spcAft>
                <a:spcPts val="0"/>
              </a:spcAft>
              <a:buClr>
                <a:srgbClr val="000000"/>
              </a:buClr>
              <a:buSzPts val="2800"/>
              <a:buFont typeface="Arial"/>
              <a:buChar char="•"/>
            </a:pPr>
            <a:r>
              <a:rPr lang="en-GB" sz="2800" b="0" i="0" u="none" strike="noStrike" cap="none">
                <a:solidFill>
                  <a:srgbClr val="000000"/>
                </a:solidFill>
                <a:latin typeface="Comic Sans MS"/>
                <a:ea typeface="Comic Sans MS"/>
                <a:cs typeface="Comic Sans MS"/>
                <a:sym typeface="Comic Sans MS"/>
              </a:rPr>
              <a:t>For example, ‘sh’, </a:t>
            </a:r>
            <a:r>
              <a:rPr lang="en-GB" sz="2800">
                <a:latin typeface="Comic Sans MS"/>
                <a:ea typeface="Comic Sans MS"/>
                <a:cs typeface="Comic Sans MS"/>
                <a:sym typeface="Comic Sans MS"/>
              </a:rPr>
              <a:t>‘</a:t>
            </a:r>
            <a:r>
              <a:rPr lang="en-GB" sz="2800" b="0" i="0" u="none" strike="noStrike" cap="none">
                <a:solidFill>
                  <a:srgbClr val="000000"/>
                </a:solidFill>
                <a:latin typeface="Comic Sans MS"/>
                <a:ea typeface="Comic Sans MS"/>
                <a:cs typeface="Comic Sans MS"/>
                <a:sym typeface="Comic Sans MS"/>
              </a:rPr>
              <a:t>sh-i-p</a:t>
            </a:r>
            <a:r>
              <a:rPr lang="en-GB" sz="2800">
                <a:latin typeface="Comic Sans MS"/>
                <a:ea typeface="Comic Sans MS"/>
                <a:cs typeface="Comic Sans MS"/>
                <a:sym typeface="Comic Sans MS"/>
              </a:rPr>
              <a:t>’</a:t>
            </a:r>
            <a:r>
              <a:rPr lang="en-GB" sz="2800" b="0" i="0" u="none" strike="noStrike" cap="none">
                <a:solidFill>
                  <a:srgbClr val="000000"/>
                </a:solidFill>
                <a:latin typeface="Comic Sans MS"/>
                <a:ea typeface="Comic Sans MS"/>
                <a:cs typeface="Comic Sans MS"/>
                <a:sym typeface="Comic Sans MS"/>
              </a:rPr>
              <a:t>, </a:t>
            </a:r>
            <a:r>
              <a:rPr lang="en-GB" sz="2800">
                <a:latin typeface="Comic Sans MS"/>
                <a:ea typeface="Comic Sans MS"/>
                <a:cs typeface="Comic Sans MS"/>
                <a:sym typeface="Comic Sans MS"/>
              </a:rPr>
              <a:t>‘</a:t>
            </a:r>
            <a:r>
              <a:rPr lang="en-GB" sz="2800" b="0" i="0" u="none" strike="noStrike" cap="none">
                <a:solidFill>
                  <a:srgbClr val="000000"/>
                </a:solidFill>
                <a:latin typeface="Comic Sans MS"/>
                <a:ea typeface="Comic Sans MS"/>
                <a:cs typeface="Comic Sans MS"/>
                <a:sym typeface="Comic Sans MS"/>
              </a:rPr>
              <a:t>ship</a:t>
            </a:r>
            <a:r>
              <a:rPr lang="en-GB" sz="2800">
                <a:latin typeface="Comic Sans MS"/>
                <a:ea typeface="Comic Sans MS"/>
                <a:cs typeface="Comic Sans MS"/>
                <a:sym typeface="Comic Sans MS"/>
              </a:rPr>
              <a:t>’</a:t>
            </a:r>
            <a:r>
              <a:rPr lang="en-GB" sz="2800" b="0" i="0" u="none" strike="noStrike" cap="none">
                <a:solidFill>
                  <a:srgbClr val="000000"/>
                </a:solidFill>
                <a:latin typeface="Comic Sans MS"/>
                <a:ea typeface="Comic Sans MS"/>
                <a:cs typeface="Comic Sans MS"/>
                <a:sym typeface="Comic Sans MS"/>
              </a:rPr>
              <a:t>.</a:t>
            </a:r>
            <a:endParaRPr/>
          </a:p>
          <a:p>
            <a:pPr marL="0" marR="0" lvl="0" indent="0" algn="l" rtl="0">
              <a:lnSpc>
                <a:spcPct val="100000"/>
              </a:lnSpc>
              <a:spcBef>
                <a:spcPts val="700"/>
              </a:spcBef>
              <a:spcAft>
                <a:spcPts val="0"/>
              </a:spcAft>
              <a:buClr>
                <a:srgbClr val="000000"/>
              </a:buClr>
              <a:buSzPts val="2800"/>
              <a:buFont typeface="Arial"/>
              <a:buNone/>
            </a:pPr>
            <a:endParaRPr sz="280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2"/>
          <p:cNvSpPr txBox="1">
            <a:spLocks noGrp="1"/>
          </p:cNvSpPr>
          <p:nvPr>
            <p:ph type="title"/>
          </p:nvPr>
        </p:nvSpPr>
        <p:spPr>
          <a:xfrm>
            <a:off x="457200" y="274640"/>
            <a:ext cx="8229600" cy="11430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0000"/>
              </a:buClr>
              <a:buSzPts val="4000"/>
              <a:buFont typeface="Comic Sans MS"/>
              <a:buNone/>
            </a:pPr>
            <a:r>
              <a:rPr lang="en-GB" sz="4000" b="1" u="sng">
                <a:latin typeface="Comic Sans MS"/>
                <a:ea typeface="Comic Sans MS"/>
                <a:cs typeface="Comic Sans MS"/>
                <a:sym typeface="Comic Sans MS"/>
              </a:rPr>
              <a:t>How can I help at home?</a:t>
            </a:r>
            <a:endParaRPr/>
          </a:p>
        </p:txBody>
      </p:sp>
      <p:pic>
        <p:nvPicPr>
          <p:cNvPr id="157" name="Google Shape;157;p12"/>
          <p:cNvPicPr preferRelativeResize="0"/>
          <p:nvPr/>
        </p:nvPicPr>
        <p:blipFill rotWithShape="1">
          <a:blip r:embed="rId3">
            <a:alphaModFix/>
          </a:blip>
          <a:srcRect/>
          <a:stretch/>
        </p:blipFill>
        <p:spPr>
          <a:xfrm>
            <a:off x="467541" y="1556793"/>
            <a:ext cx="8208916" cy="4922078"/>
          </a:xfrm>
          <a:prstGeom prst="rect">
            <a:avLst/>
          </a:prstGeom>
          <a:noFill/>
          <a:ln>
            <a:noFill/>
          </a:ln>
        </p:spPr>
      </p:pic>
      <p:sp>
        <p:nvSpPr>
          <p:cNvPr id="158" name="Google Shape;158;p12"/>
          <p:cNvSpPr/>
          <p:nvPr/>
        </p:nvSpPr>
        <p:spPr>
          <a:xfrm>
            <a:off x="467541" y="1556793"/>
            <a:ext cx="8208916" cy="504053"/>
          </a:xfrm>
          <a:prstGeom prst="rect">
            <a:avLst/>
          </a:prstGeom>
          <a:solidFill>
            <a:srgbClr val="FFFFFF"/>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2400"/>
              <a:buFont typeface="Comic Sans MS"/>
              <a:buNone/>
            </a:pPr>
            <a:r>
              <a:rPr lang="en-GB" sz="2400" b="1" i="0" u="none" strike="noStrike" cap="none">
                <a:solidFill>
                  <a:srgbClr val="000000"/>
                </a:solidFill>
                <a:latin typeface="Comic Sans MS"/>
                <a:ea typeface="Comic Sans MS"/>
                <a:cs typeface="Comic Sans MS"/>
                <a:sym typeface="Comic Sans MS"/>
              </a:rPr>
              <a:t>Practice a mix of real and ‘alien words’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3"/>
          <p:cNvSpPr txBox="1">
            <a:spLocks noGrp="1"/>
          </p:cNvSpPr>
          <p:nvPr>
            <p:ph type="title"/>
          </p:nvPr>
        </p:nvSpPr>
        <p:spPr>
          <a:xfrm>
            <a:off x="457200" y="274640"/>
            <a:ext cx="8229600" cy="11430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0000"/>
              </a:buClr>
              <a:buSzPts val="4400"/>
              <a:buFont typeface="Calibri"/>
              <a:buNone/>
            </a:pPr>
            <a:endParaRPr/>
          </a:p>
        </p:txBody>
      </p:sp>
      <p:sp>
        <p:nvSpPr>
          <p:cNvPr id="164" name="Google Shape;164;p13"/>
          <p:cNvSpPr txBox="1">
            <a:spLocks noGrp="1"/>
          </p:cNvSpPr>
          <p:nvPr>
            <p:ph type="body" idx="1"/>
          </p:nvPr>
        </p:nvSpPr>
        <p:spPr>
          <a:xfrm>
            <a:off x="457200" y="1600200"/>
            <a:ext cx="8229600" cy="4525959"/>
          </a:xfrm>
          <a:prstGeom prst="rect">
            <a:avLst/>
          </a:prstGeom>
          <a:noFill/>
          <a:ln>
            <a:noFill/>
          </a:ln>
        </p:spPr>
        <p:txBody>
          <a:bodyPr spcFirstLastPara="1" wrap="square" lIns="91425" tIns="45700" rIns="91425" bIns="45700" anchor="t" anchorCtr="0">
            <a:noAutofit/>
          </a:bodyPr>
          <a:lstStyle/>
          <a:p>
            <a:pPr marL="342900" lvl="0" indent="-139700" algn="l" rtl="0">
              <a:lnSpc>
                <a:spcPct val="100000"/>
              </a:lnSpc>
              <a:spcBef>
                <a:spcPts val="0"/>
              </a:spcBef>
              <a:spcAft>
                <a:spcPts val="0"/>
              </a:spcAft>
              <a:buClr>
                <a:srgbClr val="000000"/>
              </a:buClr>
              <a:buSzPts val="3200"/>
              <a:buNone/>
            </a:pPr>
            <a:endParaRPr/>
          </a:p>
        </p:txBody>
      </p:sp>
      <p:pic>
        <p:nvPicPr>
          <p:cNvPr id="165" name="Google Shape;165;p13"/>
          <p:cNvPicPr preferRelativeResize="0"/>
          <p:nvPr/>
        </p:nvPicPr>
        <p:blipFill rotWithShape="1">
          <a:blip r:embed="rId3">
            <a:alphaModFix/>
          </a:blip>
          <a:srcRect/>
          <a:stretch/>
        </p:blipFill>
        <p:spPr>
          <a:xfrm>
            <a:off x="179515" y="188640"/>
            <a:ext cx="8640961" cy="6268596"/>
          </a:xfrm>
          <a:prstGeom prst="rect">
            <a:avLst/>
          </a:prstGeom>
          <a:noFill/>
          <a:ln>
            <a:noFill/>
          </a:ln>
        </p:spPr>
      </p:pic>
      <p:sp>
        <p:nvSpPr>
          <p:cNvPr id="166" name="Google Shape;166;p13"/>
          <p:cNvSpPr/>
          <p:nvPr/>
        </p:nvSpPr>
        <p:spPr>
          <a:xfrm>
            <a:off x="179515" y="188640"/>
            <a:ext cx="8136907" cy="720080"/>
          </a:xfrm>
          <a:prstGeom prst="rect">
            <a:avLst/>
          </a:prstGeom>
          <a:solidFill>
            <a:srgbClr val="FFFFFF"/>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3200"/>
              <a:buFont typeface="Oi"/>
              <a:buNone/>
            </a:pPr>
            <a:r>
              <a:rPr lang="en-GB" sz="3200" b="1" i="0" u="none" strike="noStrike" cap="none">
                <a:solidFill>
                  <a:srgbClr val="000000"/>
                </a:solidFill>
                <a:latin typeface="Oi"/>
                <a:ea typeface="Oi"/>
                <a:cs typeface="Oi"/>
                <a:sym typeface="Oi"/>
              </a:rPr>
              <a:t>    </a:t>
            </a:r>
            <a:r>
              <a:rPr lang="en-GB" sz="3200" b="1" i="0" u="sng" strike="noStrike" cap="none">
                <a:solidFill>
                  <a:srgbClr val="000000"/>
                </a:solidFill>
                <a:latin typeface="Comic Sans MS"/>
                <a:ea typeface="Comic Sans MS"/>
                <a:cs typeface="Comic Sans MS"/>
                <a:sym typeface="Comic Sans MS"/>
              </a:rPr>
              <a:t>Examples of alien words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4"/>
          <p:cNvSpPr txBox="1">
            <a:spLocks noGrp="1"/>
          </p:cNvSpPr>
          <p:nvPr>
            <p:ph type="body" idx="1"/>
          </p:nvPr>
        </p:nvSpPr>
        <p:spPr>
          <a:xfrm>
            <a:off x="457200" y="1600200"/>
            <a:ext cx="8229600" cy="4525959"/>
          </a:xfrm>
          <a:prstGeom prst="rect">
            <a:avLst/>
          </a:prstGeom>
          <a:noFill/>
          <a:ln>
            <a:noFill/>
          </a:ln>
        </p:spPr>
        <p:txBody>
          <a:bodyPr spcFirstLastPara="1" wrap="square" lIns="91425" tIns="45700" rIns="91425" bIns="45700" anchor="t" anchorCtr="0">
            <a:noAutofit/>
          </a:bodyPr>
          <a:lstStyle/>
          <a:p>
            <a:pPr marL="342900" lvl="0" indent="-139700" algn="l" rtl="0">
              <a:lnSpc>
                <a:spcPct val="100000"/>
              </a:lnSpc>
              <a:spcBef>
                <a:spcPts val="0"/>
              </a:spcBef>
              <a:spcAft>
                <a:spcPts val="0"/>
              </a:spcAft>
              <a:buClr>
                <a:srgbClr val="000000"/>
              </a:buClr>
              <a:buSzPts val="3200"/>
              <a:buNone/>
            </a:pPr>
            <a:endParaRPr/>
          </a:p>
        </p:txBody>
      </p:sp>
      <p:pic>
        <p:nvPicPr>
          <p:cNvPr id="172" name="Google Shape;172;p14"/>
          <p:cNvPicPr preferRelativeResize="0"/>
          <p:nvPr/>
        </p:nvPicPr>
        <p:blipFill rotWithShape="1">
          <a:blip r:embed="rId3">
            <a:alphaModFix/>
          </a:blip>
          <a:srcRect/>
          <a:stretch/>
        </p:blipFill>
        <p:spPr>
          <a:xfrm>
            <a:off x="251514" y="374218"/>
            <a:ext cx="8640961" cy="620241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457200" y="274640"/>
            <a:ext cx="8229600" cy="11430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0000"/>
              </a:buClr>
              <a:buSzPts val="3600"/>
              <a:buFont typeface="Comic Sans MS"/>
              <a:buNone/>
            </a:pPr>
            <a:r>
              <a:rPr lang="en-GB" sz="3600" b="1">
                <a:latin typeface="Comic Sans MS"/>
                <a:ea typeface="Comic Sans MS"/>
                <a:cs typeface="Comic Sans MS"/>
                <a:sym typeface="Comic Sans MS"/>
              </a:rPr>
              <a:t>What is the phonics screening check?</a:t>
            </a:r>
            <a:endParaRPr/>
          </a:p>
        </p:txBody>
      </p:sp>
      <p:sp>
        <p:nvSpPr>
          <p:cNvPr id="93" name="Google Shape;93;p2"/>
          <p:cNvSpPr txBox="1">
            <a:spLocks noGrp="1"/>
          </p:cNvSpPr>
          <p:nvPr>
            <p:ph type="body" idx="1"/>
          </p:nvPr>
        </p:nvSpPr>
        <p:spPr>
          <a:xfrm>
            <a:off x="395532" y="1556793"/>
            <a:ext cx="8229600" cy="452595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2400"/>
              <a:buNone/>
            </a:pPr>
            <a:r>
              <a:rPr lang="en-GB" sz="2400">
                <a:latin typeface="Comic Sans MS"/>
                <a:ea typeface="Comic Sans MS"/>
                <a:cs typeface="Comic Sans MS"/>
                <a:sym typeface="Comic Sans MS"/>
              </a:rPr>
              <a:t>The phonics screening check is a short assessment to check if individual children have learnt phonic decoding to an appropriate standard. This is one way the children learn to read.</a:t>
            </a:r>
            <a:endParaRPr/>
          </a:p>
          <a:p>
            <a:pPr marL="0" lvl="0" indent="0" algn="l" rtl="0">
              <a:lnSpc>
                <a:spcPct val="100000"/>
              </a:lnSpc>
              <a:spcBef>
                <a:spcPts val="500"/>
              </a:spcBef>
              <a:spcAft>
                <a:spcPts val="0"/>
              </a:spcAft>
              <a:buClr>
                <a:srgbClr val="000000"/>
              </a:buClr>
              <a:buSzPts val="2400"/>
              <a:buNone/>
            </a:pPr>
            <a:endParaRPr sz="2400">
              <a:latin typeface="Comic Sans MS"/>
              <a:ea typeface="Comic Sans MS"/>
              <a:cs typeface="Comic Sans MS"/>
              <a:sym typeface="Comic Sans MS"/>
            </a:endParaRPr>
          </a:p>
          <a:p>
            <a:pPr marL="0" lvl="0" indent="0" algn="l" rtl="0">
              <a:lnSpc>
                <a:spcPct val="100000"/>
              </a:lnSpc>
              <a:spcBef>
                <a:spcPts val="500"/>
              </a:spcBef>
              <a:spcAft>
                <a:spcPts val="0"/>
              </a:spcAft>
              <a:buClr>
                <a:srgbClr val="000000"/>
              </a:buClr>
              <a:buSzPts val="2400"/>
              <a:buNone/>
            </a:pPr>
            <a:r>
              <a:rPr lang="en-GB" sz="2400">
                <a:latin typeface="Comic Sans MS"/>
                <a:ea typeface="Comic Sans MS"/>
                <a:cs typeface="Comic Sans MS"/>
                <a:sym typeface="Comic Sans MS"/>
              </a:rPr>
              <a:t>The check consists of 40 words, 20 real words and 20 nonsense words that your child will be asked to read one-to-one.</a:t>
            </a:r>
            <a:endParaRPr/>
          </a:p>
          <a:p>
            <a:pPr marL="0" lvl="0" indent="0" algn="l" rtl="0">
              <a:lnSpc>
                <a:spcPct val="100000"/>
              </a:lnSpc>
              <a:spcBef>
                <a:spcPts val="500"/>
              </a:spcBef>
              <a:spcAft>
                <a:spcPts val="0"/>
              </a:spcAft>
              <a:buClr>
                <a:srgbClr val="000000"/>
              </a:buClr>
              <a:buSzPts val="2400"/>
              <a:buNone/>
            </a:pPr>
            <a:endParaRPr sz="2400">
              <a:latin typeface="Comic Sans MS"/>
              <a:ea typeface="Comic Sans MS"/>
              <a:cs typeface="Comic Sans MS"/>
              <a:sym typeface="Comic Sans MS"/>
            </a:endParaRPr>
          </a:p>
          <a:p>
            <a:pPr marL="0" lvl="0" indent="0" algn="l" rtl="0">
              <a:lnSpc>
                <a:spcPct val="100000"/>
              </a:lnSpc>
              <a:spcBef>
                <a:spcPts val="500"/>
              </a:spcBef>
              <a:spcAft>
                <a:spcPts val="0"/>
              </a:spcAft>
              <a:buClr>
                <a:srgbClr val="000000"/>
              </a:buClr>
              <a:buSzPts val="2400"/>
              <a:buNone/>
            </a:pPr>
            <a:r>
              <a:rPr lang="en-GB" sz="2400">
                <a:latin typeface="Comic Sans MS"/>
                <a:ea typeface="Comic Sans MS"/>
                <a:cs typeface="Comic Sans MS"/>
                <a:sym typeface="Comic Sans MS"/>
              </a:rPr>
              <a:t>It helps us to identify the children who need extra help so we can give more support to improve their reading skills.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457200" y="274640"/>
            <a:ext cx="8229600" cy="11430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0000"/>
              </a:buClr>
              <a:buSzPts val="4000"/>
              <a:buFont typeface="Comic Sans MS"/>
              <a:buNone/>
            </a:pPr>
            <a:r>
              <a:rPr lang="en-GB" sz="4000" b="1">
                <a:latin typeface="Comic Sans MS"/>
                <a:ea typeface="Comic Sans MS"/>
                <a:cs typeface="Comic Sans MS"/>
                <a:sym typeface="Comic Sans MS"/>
              </a:rPr>
              <a:t>How is the check structured? </a:t>
            </a:r>
            <a:endParaRPr/>
          </a:p>
        </p:txBody>
      </p:sp>
      <p:sp>
        <p:nvSpPr>
          <p:cNvPr id="99" name="Google Shape;99;p3"/>
          <p:cNvSpPr txBox="1">
            <a:spLocks noGrp="1"/>
          </p:cNvSpPr>
          <p:nvPr>
            <p:ph type="body" idx="1"/>
          </p:nvPr>
        </p:nvSpPr>
        <p:spPr>
          <a:xfrm>
            <a:off x="457200" y="1219196"/>
            <a:ext cx="8229600" cy="4906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2000"/>
              <a:buNone/>
            </a:pPr>
            <a:r>
              <a:rPr lang="en-GB" sz="2000">
                <a:latin typeface="Comic Sans MS"/>
                <a:ea typeface="Comic Sans MS"/>
                <a:cs typeface="Comic Sans MS"/>
                <a:sym typeface="Comic Sans MS"/>
              </a:rPr>
              <a:t>It will be a short, simple screening check to make sure that all children have grasped basic phonic skills. </a:t>
            </a:r>
            <a:endParaRPr/>
          </a:p>
          <a:p>
            <a:pPr marL="0" lvl="0" indent="0" algn="l" rtl="0">
              <a:lnSpc>
                <a:spcPct val="100000"/>
              </a:lnSpc>
              <a:spcBef>
                <a:spcPts val="600"/>
              </a:spcBef>
              <a:spcAft>
                <a:spcPts val="0"/>
              </a:spcAft>
              <a:buClr>
                <a:srgbClr val="000000"/>
              </a:buClr>
              <a:buSzPts val="2000"/>
              <a:buNone/>
            </a:pPr>
            <a:endParaRPr sz="2000">
              <a:latin typeface="Comic Sans MS"/>
              <a:ea typeface="Comic Sans MS"/>
              <a:cs typeface="Comic Sans MS"/>
              <a:sym typeface="Comic Sans MS"/>
            </a:endParaRPr>
          </a:p>
          <a:p>
            <a:pPr marL="0" lvl="0" indent="0" algn="l" rtl="0">
              <a:lnSpc>
                <a:spcPct val="100000"/>
              </a:lnSpc>
              <a:spcBef>
                <a:spcPts val="600"/>
              </a:spcBef>
              <a:spcAft>
                <a:spcPts val="0"/>
              </a:spcAft>
              <a:buClr>
                <a:srgbClr val="000000"/>
              </a:buClr>
              <a:buSzPts val="2000"/>
              <a:buNone/>
            </a:pPr>
            <a:r>
              <a:rPr lang="en-GB" sz="2000">
                <a:latin typeface="Comic Sans MS"/>
                <a:ea typeface="Comic Sans MS"/>
                <a:cs typeface="Comic Sans MS"/>
                <a:sym typeface="Comic Sans MS"/>
              </a:rPr>
              <a:t>Half of the words cover phonic skills which tend to be covered in Reception, and half of the words are based on Year 1 phonic skills. </a:t>
            </a:r>
            <a:endParaRPr/>
          </a:p>
          <a:p>
            <a:pPr marL="0" lvl="0" indent="0" algn="l" rtl="0">
              <a:lnSpc>
                <a:spcPct val="100000"/>
              </a:lnSpc>
              <a:spcBef>
                <a:spcPts val="600"/>
              </a:spcBef>
              <a:spcAft>
                <a:spcPts val="0"/>
              </a:spcAft>
              <a:buClr>
                <a:srgbClr val="000000"/>
              </a:buClr>
              <a:buSzPts val="2000"/>
              <a:buNone/>
            </a:pPr>
            <a:endParaRPr sz="2000">
              <a:latin typeface="Comic Sans MS"/>
              <a:ea typeface="Comic Sans MS"/>
              <a:cs typeface="Comic Sans MS"/>
              <a:sym typeface="Comic Sans MS"/>
            </a:endParaRPr>
          </a:p>
          <a:p>
            <a:pPr marL="0" lvl="0" indent="0" algn="l" rtl="0">
              <a:lnSpc>
                <a:spcPct val="90000"/>
              </a:lnSpc>
              <a:spcBef>
                <a:spcPts val="600"/>
              </a:spcBef>
              <a:spcAft>
                <a:spcPts val="0"/>
              </a:spcAft>
              <a:buClr>
                <a:srgbClr val="000000"/>
              </a:buClr>
              <a:buSzPts val="2000"/>
              <a:buNone/>
            </a:pPr>
            <a:r>
              <a:rPr lang="en-GB" sz="2000">
                <a:latin typeface="Comic Sans MS"/>
                <a:ea typeface="Comic Sans MS"/>
                <a:cs typeface="Comic Sans MS"/>
                <a:sym typeface="Comic Sans MS"/>
              </a:rPr>
              <a:t>The check will contain a mix of real words and ‘alien words’ (nonsense words). Your child will be told before the check that there will be alien words that he or she has not seen before. </a:t>
            </a:r>
            <a:endParaRPr/>
          </a:p>
          <a:p>
            <a:pPr marL="0" lvl="0" indent="0" algn="l" rtl="0">
              <a:lnSpc>
                <a:spcPct val="90000"/>
              </a:lnSpc>
              <a:spcBef>
                <a:spcPts val="600"/>
              </a:spcBef>
              <a:spcAft>
                <a:spcPts val="0"/>
              </a:spcAft>
              <a:buClr>
                <a:srgbClr val="000000"/>
              </a:buClr>
              <a:buSzPts val="2000"/>
              <a:buNone/>
            </a:pPr>
            <a:endParaRPr sz="2000">
              <a:latin typeface="Comic Sans MS"/>
              <a:ea typeface="Comic Sans MS"/>
              <a:cs typeface="Comic Sans MS"/>
              <a:sym typeface="Comic Sans MS"/>
            </a:endParaRPr>
          </a:p>
          <a:p>
            <a:pPr marL="0" lvl="0" indent="0" algn="l" rtl="0">
              <a:lnSpc>
                <a:spcPct val="90000"/>
              </a:lnSpc>
              <a:spcBef>
                <a:spcPts val="600"/>
              </a:spcBef>
              <a:spcAft>
                <a:spcPts val="0"/>
              </a:spcAft>
              <a:buClr>
                <a:srgbClr val="000000"/>
              </a:buClr>
              <a:buSzPts val="2000"/>
              <a:buNone/>
            </a:pPr>
            <a:r>
              <a:rPr lang="en-GB" sz="2000">
                <a:latin typeface="Comic Sans MS"/>
                <a:ea typeface="Comic Sans MS"/>
                <a:cs typeface="Comic Sans MS"/>
                <a:sym typeface="Comic Sans MS"/>
              </a:rPr>
              <a:t>We use ‘alien words’ when we teach phonics, so your child should be know what to look out for.</a:t>
            </a:r>
            <a:endParaRPr/>
          </a:p>
          <a:p>
            <a:pPr marL="0" lvl="0" indent="0" algn="l" rtl="0">
              <a:lnSpc>
                <a:spcPct val="100000"/>
              </a:lnSpc>
              <a:spcBef>
                <a:spcPts val="600"/>
              </a:spcBef>
              <a:spcAft>
                <a:spcPts val="0"/>
              </a:spcAft>
              <a:buClr>
                <a:srgbClr val="000000"/>
              </a:buClr>
              <a:buSzPts val="2000"/>
              <a:buNone/>
            </a:pPr>
            <a:endParaRPr sz="2000">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title"/>
          </p:nvPr>
        </p:nvSpPr>
        <p:spPr>
          <a:xfrm>
            <a:off x="457200" y="44622"/>
            <a:ext cx="8229600" cy="11430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0000"/>
              </a:buClr>
              <a:buSzPts val="4400"/>
              <a:buFont typeface="Comic Sans MS"/>
              <a:buNone/>
            </a:pPr>
            <a:r>
              <a:rPr lang="en-GB" b="1">
                <a:latin typeface="Comic Sans MS"/>
                <a:ea typeface="Comic Sans MS"/>
                <a:cs typeface="Comic Sans MS"/>
                <a:sym typeface="Comic Sans MS"/>
              </a:rPr>
              <a:t>Who is it for? </a:t>
            </a:r>
            <a:endParaRPr/>
          </a:p>
        </p:txBody>
      </p:sp>
      <p:sp>
        <p:nvSpPr>
          <p:cNvPr id="105" name="Google Shape;105;p4"/>
          <p:cNvSpPr txBox="1">
            <a:spLocks noGrp="1"/>
          </p:cNvSpPr>
          <p:nvPr>
            <p:ph type="body" idx="1"/>
          </p:nvPr>
        </p:nvSpPr>
        <p:spPr>
          <a:xfrm>
            <a:off x="251524" y="919264"/>
            <a:ext cx="8640961" cy="452595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2400"/>
              <a:buNone/>
            </a:pPr>
            <a:r>
              <a:rPr lang="en-GB" sz="2400">
                <a:latin typeface="Comic Sans MS"/>
                <a:ea typeface="Comic Sans MS"/>
                <a:cs typeface="Comic Sans MS"/>
                <a:sym typeface="Comic Sans MS"/>
              </a:rPr>
              <a:t>The screening check is for all Year 1 pupils and children in Year 2 who previously did not meet the standard of the check in Year 1. </a:t>
            </a:r>
            <a:endParaRPr/>
          </a:p>
          <a:p>
            <a:pPr marL="0" lvl="0" indent="0" algn="l" rtl="0">
              <a:lnSpc>
                <a:spcPct val="100000"/>
              </a:lnSpc>
              <a:spcBef>
                <a:spcPts val="600"/>
              </a:spcBef>
              <a:spcAft>
                <a:spcPts val="0"/>
              </a:spcAft>
              <a:buClr>
                <a:srgbClr val="000000"/>
              </a:buClr>
              <a:buSzPts val="2400"/>
              <a:buNone/>
            </a:pPr>
            <a:endParaRPr sz="2400">
              <a:latin typeface="Comic Sans MS"/>
              <a:ea typeface="Comic Sans MS"/>
              <a:cs typeface="Comic Sans MS"/>
              <a:sym typeface="Comic Sans MS"/>
            </a:endParaRPr>
          </a:p>
          <a:p>
            <a:pPr marL="0" lvl="0" indent="0" algn="l" rtl="0">
              <a:lnSpc>
                <a:spcPct val="100000"/>
              </a:lnSpc>
              <a:spcBef>
                <a:spcPts val="600"/>
              </a:spcBef>
              <a:spcAft>
                <a:spcPts val="0"/>
              </a:spcAft>
              <a:buClr>
                <a:srgbClr val="000000"/>
              </a:buClr>
              <a:buSzPts val="2400"/>
              <a:buNone/>
            </a:pPr>
            <a:r>
              <a:rPr lang="en-GB" sz="2400" b="1" u="sng">
                <a:latin typeface="Comic Sans MS"/>
                <a:ea typeface="Comic Sans MS"/>
                <a:cs typeface="Comic Sans MS"/>
                <a:sym typeface="Comic Sans MS"/>
              </a:rPr>
              <a:t>Is it compulsory? </a:t>
            </a:r>
            <a:endParaRPr/>
          </a:p>
          <a:p>
            <a:pPr marL="0" lvl="0" indent="0" algn="l" rtl="0">
              <a:lnSpc>
                <a:spcPct val="100000"/>
              </a:lnSpc>
              <a:spcBef>
                <a:spcPts val="600"/>
              </a:spcBef>
              <a:spcAft>
                <a:spcPts val="0"/>
              </a:spcAft>
              <a:buClr>
                <a:srgbClr val="000000"/>
              </a:buClr>
              <a:buSzPts val="2400"/>
              <a:buNone/>
            </a:pPr>
            <a:r>
              <a:rPr lang="en-GB" sz="2400">
                <a:latin typeface="Comic Sans MS"/>
                <a:ea typeface="Comic Sans MS"/>
                <a:cs typeface="Comic Sans MS"/>
                <a:sym typeface="Comic Sans MS"/>
              </a:rPr>
              <a:t>It is a statutory requirement for all schools to carry out the screening check. </a:t>
            </a:r>
            <a:endParaRPr/>
          </a:p>
          <a:p>
            <a:pPr marL="0" lvl="0" indent="0" algn="l" rtl="0">
              <a:lnSpc>
                <a:spcPct val="100000"/>
              </a:lnSpc>
              <a:spcBef>
                <a:spcPts val="600"/>
              </a:spcBef>
              <a:spcAft>
                <a:spcPts val="0"/>
              </a:spcAft>
              <a:buClr>
                <a:srgbClr val="000000"/>
              </a:buClr>
              <a:buSzPts val="2400"/>
              <a:buNone/>
            </a:pPr>
            <a:endParaRPr sz="2400">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5"/>
          <p:cNvSpPr txBox="1">
            <a:spLocks noGrp="1"/>
          </p:cNvSpPr>
          <p:nvPr>
            <p:ph type="title"/>
          </p:nvPr>
        </p:nvSpPr>
        <p:spPr>
          <a:xfrm>
            <a:off x="457200" y="274640"/>
            <a:ext cx="8229600" cy="11430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0000"/>
              </a:buClr>
              <a:buSzPts val="4000"/>
              <a:buFont typeface="Comic Sans MS"/>
              <a:buNone/>
            </a:pPr>
            <a:r>
              <a:rPr lang="en-GB" sz="4000" b="1">
                <a:latin typeface="Comic Sans MS"/>
                <a:ea typeface="Comic Sans MS"/>
                <a:cs typeface="Comic Sans MS"/>
                <a:sym typeface="Comic Sans MS"/>
              </a:rPr>
              <a:t>When does the Phonics Check happen?</a:t>
            </a:r>
            <a:endParaRPr/>
          </a:p>
        </p:txBody>
      </p:sp>
      <p:sp>
        <p:nvSpPr>
          <p:cNvPr id="111" name="Google Shape;111;p5"/>
          <p:cNvSpPr txBox="1">
            <a:spLocks noGrp="1"/>
          </p:cNvSpPr>
          <p:nvPr>
            <p:ph type="body" idx="1"/>
          </p:nvPr>
        </p:nvSpPr>
        <p:spPr>
          <a:xfrm>
            <a:off x="457200" y="2085106"/>
            <a:ext cx="8229600" cy="4525959"/>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2800"/>
              <a:buNone/>
            </a:pPr>
            <a:r>
              <a:rPr lang="en-GB" sz="2800">
                <a:latin typeface="Comic Sans MS"/>
                <a:ea typeface="Comic Sans MS"/>
                <a:cs typeface="Comic Sans MS"/>
                <a:sym typeface="Comic Sans MS"/>
              </a:rPr>
              <a:t>The phonics screening check takes place in June of each year.</a:t>
            </a:r>
            <a:endParaRPr sz="2800">
              <a:latin typeface="Comic Sans MS"/>
              <a:ea typeface="Comic Sans MS"/>
              <a:cs typeface="Comic Sans MS"/>
              <a:sym typeface="Comic Sans MS"/>
            </a:endParaRPr>
          </a:p>
          <a:p>
            <a:pPr marL="0" lvl="0" indent="0" algn="ctr" rtl="0">
              <a:lnSpc>
                <a:spcPct val="100000"/>
              </a:lnSpc>
              <a:spcBef>
                <a:spcPts val="0"/>
              </a:spcBef>
              <a:spcAft>
                <a:spcPts val="0"/>
              </a:spcAft>
              <a:buClr>
                <a:srgbClr val="000000"/>
              </a:buClr>
              <a:buSzPts val="2800"/>
              <a:buNone/>
            </a:pPr>
            <a:endParaRPr sz="2800">
              <a:latin typeface="Comic Sans MS"/>
              <a:ea typeface="Comic Sans MS"/>
              <a:cs typeface="Comic Sans MS"/>
              <a:sym typeface="Comic Sans MS"/>
            </a:endParaRPr>
          </a:p>
          <a:p>
            <a:pPr marL="0" lvl="0" indent="0" algn="ctr" rtl="0">
              <a:lnSpc>
                <a:spcPct val="100000"/>
              </a:lnSpc>
              <a:spcBef>
                <a:spcPts val="0"/>
              </a:spcBef>
              <a:spcAft>
                <a:spcPts val="0"/>
              </a:spcAft>
              <a:buClr>
                <a:srgbClr val="000000"/>
              </a:buClr>
              <a:buSzPts val="2800"/>
              <a:buNone/>
            </a:pPr>
            <a:r>
              <a:rPr lang="en-GB" sz="2800">
                <a:latin typeface="Comic Sans MS"/>
                <a:ea typeface="Comic Sans MS"/>
                <a:cs typeface="Comic Sans MS"/>
                <a:sym typeface="Comic Sans MS"/>
              </a:rPr>
              <a:t>We will be completing our phonics screening check WB 6th June. </a:t>
            </a:r>
            <a:endParaRPr sz="2800">
              <a:latin typeface="Comic Sans MS"/>
              <a:ea typeface="Comic Sans MS"/>
              <a:cs typeface="Comic Sans MS"/>
              <a:sym typeface="Comic Sans MS"/>
            </a:endParaRPr>
          </a:p>
          <a:p>
            <a:pPr marL="0" lvl="0" indent="0" algn="ctr" rtl="0">
              <a:lnSpc>
                <a:spcPct val="100000"/>
              </a:lnSpc>
              <a:spcBef>
                <a:spcPts val="700"/>
              </a:spcBef>
              <a:spcAft>
                <a:spcPts val="0"/>
              </a:spcAft>
              <a:buClr>
                <a:srgbClr val="000000"/>
              </a:buClr>
              <a:buSzPts val="2800"/>
              <a:buNone/>
            </a:pPr>
            <a:endParaRPr sz="2800">
              <a:latin typeface="Comic Sans MS"/>
              <a:ea typeface="Comic Sans MS"/>
              <a:cs typeface="Comic Sans MS"/>
              <a:sym typeface="Comic Sans MS"/>
            </a:endParaRPr>
          </a:p>
          <a:p>
            <a:pPr marL="0" lvl="0" indent="0" algn="ctr" rtl="0">
              <a:lnSpc>
                <a:spcPct val="100000"/>
              </a:lnSpc>
              <a:spcBef>
                <a:spcPts val="700"/>
              </a:spcBef>
              <a:spcAft>
                <a:spcPts val="0"/>
              </a:spcAft>
              <a:buClr>
                <a:srgbClr val="000000"/>
              </a:buClr>
              <a:buSzPts val="2800"/>
              <a:buNone/>
            </a:pPr>
            <a:endParaRPr sz="2800" b="1" u="sng">
              <a:latin typeface="Oi"/>
              <a:ea typeface="Oi"/>
              <a:cs typeface="Oi"/>
              <a:sym typeface="Oi"/>
            </a:endParaRPr>
          </a:p>
          <a:p>
            <a:pPr marL="0" lvl="0" indent="0" algn="l" rtl="0">
              <a:lnSpc>
                <a:spcPct val="100000"/>
              </a:lnSpc>
              <a:spcBef>
                <a:spcPts val="700"/>
              </a:spcBef>
              <a:spcAft>
                <a:spcPts val="0"/>
              </a:spcAft>
              <a:buClr>
                <a:srgbClr val="000000"/>
              </a:buClr>
              <a:buSzPts val="2800"/>
              <a:buNone/>
            </a:pPr>
            <a:endParaRPr sz="2800" u="sng">
              <a:latin typeface="Oi"/>
              <a:ea typeface="Oi"/>
              <a:cs typeface="Oi"/>
              <a:sym typeface="O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6"/>
          <p:cNvPicPr preferRelativeResize="0"/>
          <p:nvPr/>
        </p:nvPicPr>
        <p:blipFill rotWithShape="1">
          <a:blip r:embed="rId3">
            <a:alphaModFix/>
          </a:blip>
          <a:srcRect/>
          <a:stretch/>
        </p:blipFill>
        <p:spPr>
          <a:xfrm>
            <a:off x="785487" y="188101"/>
            <a:ext cx="5112565" cy="6227256"/>
          </a:xfrm>
          <a:prstGeom prst="rect">
            <a:avLst/>
          </a:prstGeom>
          <a:noFill/>
          <a:ln>
            <a:noFill/>
          </a:ln>
        </p:spPr>
      </p:pic>
      <p:sp>
        <p:nvSpPr>
          <p:cNvPr id="117" name="Google Shape;117;p6"/>
          <p:cNvSpPr/>
          <p:nvPr/>
        </p:nvSpPr>
        <p:spPr>
          <a:xfrm>
            <a:off x="785487" y="0"/>
            <a:ext cx="2628296" cy="620685"/>
          </a:xfrm>
          <a:prstGeom prst="rect">
            <a:avLst/>
          </a:prstGeom>
          <a:solidFill>
            <a:srgbClr val="FFFFFF"/>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8" name="Google Shape;118;p6"/>
          <p:cNvSpPr/>
          <p:nvPr/>
        </p:nvSpPr>
        <p:spPr>
          <a:xfrm>
            <a:off x="6206837" y="1319140"/>
            <a:ext cx="2396834" cy="39651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omic Sans MS"/>
              <a:buNone/>
            </a:pPr>
            <a:r>
              <a:rPr lang="en-GB" sz="2000" b="0" i="0" u="none" strike="noStrike" cap="none">
                <a:solidFill>
                  <a:srgbClr val="000000"/>
                </a:solidFill>
                <a:latin typeface="Comic Sans MS"/>
                <a:ea typeface="Comic Sans MS"/>
                <a:cs typeface="Comic Sans MS"/>
                <a:sym typeface="Comic Sans MS"/>
              </a:rPr>
              <a:t>Sample materials are available on the education.gov.uk website. Below is an example from the 2012 Phonics Screening Test. </a:t>
            </a:r>
            <a:endParaRPr/>
          </a:p>
          <a:p>
            <a:pPr marL="0" marR="0" lvl="0" indent="0" algn="l" rtl="0">
              <a:lnSpc>
                <a:spcPct val="100000"/>
              </a:lnSpc>
              <a:spcBef>
                <a:spcPts val="700"/>
              </a:spcBef>
              <a:spcAft>
                <a:spcPts val="0"/>
              </a:spcAft>
              <a:buClr>
                <a:srgbClr val="000000"/>
              </a:buClr>
              <a:buSzPts val="2000"/>
              <a:buFont typeface="Calibri"/>
              <a:buNone/>
            </a:pPr>
            <a:endParaRPr sz="20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700"/>
              </a:spcBef>
              <a:spcAft>
                <a:spcPts val="0"/>
              </a:spcAft>
              <a:buClr>
                <a:srgbClr val="000000"/>
              </a:buClr>
              <a:buSzPts val="2000"/>
              <a:buFont typeface="Comic Sans MS"/>
              <a:buNone/>
            </a:pPr>
            <a:r>
              <a:rPr lang="en-GB" sz="2000" b="0" i="0" u="none" strike="noStrike" cap="none">
                <a:solidFill>
                  <a:srgbClr val="000000"/>
                </a:solidFill>
                <a:latin typeface="Comic Sans MS"/>
                <a:ea typeface="Comic Sans MS"/>
                <a:cs typeface="Comic Sans MS"/>
                <a:sym typeface="Comic Sans MS"/>
              </a:rPr>
              <a:t>All papers from previous years are online.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7"/>
          <p:cNvSpPr txBox="1">
            <a:spLocks noGrp="1"/>
          </p:cNvSpPr>
          <p:nvPr>
            <p:ph type="title"/>
          </p:nvPr>
        </p:nvSpPr>
        <p:spPr>
          <a:xfrm>
            <a:off x="457200" y="476667"/>
            <a:ext cx="8229600" cy="11430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0000"/>
              </a:buClr>
              <a:buSzPts val="3600"/>
              <a:buFont typeface="Comic Sans MS"/>
              <a:buNone/>
            </a:pPr>
            <a:r>
              <a:rPr lang="en-GB" sz="3600">
                <a:latin typeface="Comic Sans MS"/>
                <a:ea typeface="Comic Sans MS"/>
                <a:cs typeface="Comic Sans MS"/>
                <a:sym typeface="Comic Sans MS"/>
              </a:rPr>
              <a:t>What skills do children need to meet the standard of the phonics screening check? </a:t>
            </a:r>
            <a:endParaRPr sz="4000">
              <a:latin typeface="Comic Sans MS"/>
              <a:ea typeface="Comic Sans MS"/>
              <a:cs typeface="Comic Sans MS"/>
              <a:sym typeface="Comic Sans MS"/>
            </a:endParaRPr>
          </a:p>
        </p:txBody>
      </p:sp>
      <p:sp>
        <p:nvSpPr>
          <p:cNvPr id="124" name="Google Shape;124;p7"/>
          <p:cNvSpPr txBox="1">
            <a:spLocks noGrp="1"/>
          </p:cNvSpPr>
          <p:nvPr>
            <p:ph type="body" idx="1"/>
          </p:nvPr>
        </p:nvSpPr>
        <p:spPr>
          <a:xfrm>
            <a:off x="457200" y="2132856"/>
            <a:ext cx="8229600" cy="452595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2000"/>
              <a:buNone/>
            </a:pPr>
            <a:r>
              <a:rPr lang="en-GB" sz="2000">
                <a:latin typeface="Comic Sans MS"/>
                <a:ea typeface="Comic Sans MS"/>
                <a:cs typeface="Comic Sans MS"/>
                <a:sym typeface="Comic Sans MS"/>
              </a:rPr>
              <a:t>All children need to be able to identify sounds associated with different letters, and letter combinations, and then blend these sounds together to correctly say the word on the page. </a:t>
            </a:r>
            <a:endParaRPr/>
          </a:p>
          <a:p>
            <a:pPr marL="342900" lvl="0" indent="-215900" algn="l" rtl="0">
              <a:lnSpc>
                <a:spcPct val="100000"/>
              </a:lnSpc>
              <a:spcBef>
                <a:spcPts val="500"/>
              </a:spcBef>
              <a:spcAft>
                <a:spcPts val="0"/>
              </a:spcAft>
              <a:buClr>
                <a:srgbClr val="000000"/>
              </a:buClr>
              <a:buSzPts val="2000"/>
              <a:buNone/>
            </a:pPr>
            <a:endParaRPr sz="2000">
              <a:latin typeface="Comic Sans MS"/>
              <a:ea typeface="Comic Sans MS"/>
              <a:cs typeface="Comic Sans MS"/>
              <a:sym typeface="Comic Sans MS"/>
            </a:endParaRPr>
          </a:p>
          <a:p>
            <a:pPr marL="0" lvl="0" indent="0" algn="l" rtl="0">
              <a:lnSpc>
                <a:spcPct val="100000"/>
              </a:lnSpc>
              <a:spcBef>
                <a:spcPts val="500"/>
              </a:spcBef>
              <a:spcAft>
                <a:spcPts val="0"/>
              </a:spcAft>
              <a:buClr>
                <a:srgbClr val="000000"/>
              </a:buClr>
              <a:buSzPts val="2000"/>
              <a:buNone/>
            </a:pPr>
            <a:r>
              <a:rPr lang="en-GB" sz="2000">
                <a:latin typeface="Comic Sans MS"/>
                <a:ea typeface="Comic Sans MS"/>
                <a:cs typeface="Comic Sans MS"/>
                <a:sym typeface="Comic Sans MS"/>
              </a:rPr>
              <a:t>The same skill is needed whether the word is a real word or a non-word. The words gradually get harder through the check as the combinations of letters become more complicated. </a:t>
            </a:r>
            <a:endParaRPr/>
          </a:p>
          <a:p>
            <a:pPr marL="0" lvl="0" indent="0" algn="l" rtl="0">
              <a:lnSpc>
                <a:spcPct val="100000"/>
              </a:lnSpc>
              <a:spcBef>
                <a:spcPts val="500"/>
              </a:spcBef>
              <a:spcAft>
                <a:spcPts val="0"/>
              </a:spcAft>
              <a:buClr>
                <a:srgbClr val="000000"/>
              </a:buClr>
              <a:buSzPts val="2000"/>
              <a:buNone/>
            </a:pPr>
            <a:endParaRPr sz="2000">
              <a:latin typeface="Comic Sans MS"/>
              <a:ea typeface="Comic Sans MS"/>
              <a:cs typeface="Comic Sans MS"/>
              <a:sym typeface="Comic Sans MS"/>
            </a:endParaRPr>
          </a:p>
          <a:p>
            <a:pPr marL="0" lvl="0" indent="0" algn="l" rtl="0">
              <a:lnSpc>
                <a:spcPct val="100000"/>
              </a:lnSpc>
              <a:spcBef>
                <a:spcPts val="500"/>
              </a:spcBef>
              <a:spcAft>
                <a:spcPts val="0"/>
              </a:spcAft>
              <a:buClr>
                <a:srgbClr val="000000"/>
              </a:buClr>
              <a:buSzPts val="2000"/>
              <a:buNone/>
            </a:pPr>
            <a:r>
              <a:rPr lang="en-GB" sz="2000">
                <a:latin typeface="Comic Sans MS"/>
                <a:ea typeface="Comic Sans MS"/>
                <a:cs typeface="Comic Sans MS"/>
                <a:sym typeface="Comic Sans MS"/>
              </a:rPr>
              <a:t>Children will also need to recognise ‘alternative’ sounds in real words, such as ‘y’ in the word happy having the pronunciation ‘e’.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8"/>
          <p:cNvSpPr txBox="1">
            <a:spLocks noGrp="1"/>
          </p:cNvSpPr>
          <p:nvPr>
            <p:ph type="title"/>
          </p:nvPr>
        </p:nvSpPr>
        <p:spPr>
          <a:xfrm>
            <a:off x="457200" y="274640"/>
            <a:ext cx="8229600" cy="11430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0000"/>
              </a:buClr>
              <a:buSzPts val="4000"/>
              <a:buFont typeface="Comic Sans MS"/>
              <a:buNone/>
            </a:pPr>
            <a:r>
              <a:rPr lang="en-GB" sz="4000">
                <a:latin typeface="Comic Sans MS"/>
                <a:ea typeface="Comic Sans MS"/>
                <a:cs typeface="Comic Sans MS"/>
                <a:sym typeface="Comic Sans MS"/>
              </a:rPr>
              <a:t>What happens with the scores?</a:t>
            </a:r>
            <a:endParaRPr/>
          </a:p>
        </p:txBody>
      </p:sp>
      <p:sp>
        <p:nvSpPr>
          <p:cNvPr id="130" name="Google Shape;130;p8"/>
          <p:cNvSpPr txBox="1">
            <a:spLocks noGrp="1"/>
          </p:cNvSpPr>
          <p:nvPr>
            <p:ph type="body" idx="1"/>
          </p:nvPr>
        </p:nvSpPr>
        <p:spPr>
          <a:xfrm>
            <a:off x="457200" y="1600200"/>
            <a:ext cx="8229600" cy="4525959"/>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000000"/>
              </a:buClr>
              <a:buSzPts val="2500"/>
              <a:buNone/>
            </a:pPr>
            <a:r>
              <a:rPr lang="en-GB" sz="2500">
                <a:latin typeface="Comic Sans MS"/>
                <a:ea typeface="Comic Sans MS"/>
                <a:cs typeface="Comic Sans MS"/>
                <a:sym typeface="Comic Sans MS"/>
              </a:rPr>
              <a:t>After the check has taken place in June, schools will be given the ‘pass’ mark. The pass mark has always been 32 out of 40.</a:t>
            </a:r>
            <a:endParaRPr/>
          </a:p>
          <a:p>
            <a:pPr marL="0" lvl="0" indent="0" algn="l" rtl="0">
              <a:lnSpc>
                <a:spcPct val="80000"/>
              </a:lnSpc>
              <a:spcBef>
                <a:spcPts val="600"/>
              </a:spcBef>
              <a:spcAft>
                <a:spcPts val="0"/>
              </a:spcAft>
              <a:buClr>
                <a:srgbClr val="000000"/>
              </a:buClr>
              <a:buSzPts val="2500"/>
              <a:buNone/>
            </a:pPr>
            <a:endParaRPr sz="2500">
              <a:latin typeface="Comic Sans MS"/>
              <a:ea typeface="Comic Sans MS"/>
              <a:cs typeface="Comic Sans MS"/>
              <a:sym typeface="Comic Sans MS"/>
            </a:endParaRPr>
          </a:p>
          <a:p>
            <a:pPr marL="0" lvl="0" indent="0" algn="l" rtl="0">
              <a:lnSpc>
                <a:spcPct val="80000"/>
              </a:lnSpc>
              <a:spcBef>
                <a:spcPts val="600"/>
              </a:spcBef>
              <a:spcAft>
                <a:spcPts val="0"/>
              </a:spcAft>
              <a:buClr>
                <a:srgbClr val="000000"/>
              </a:buClr>
              <a:buSzPts val="2500"/>
              <a:buNone/>
            </a:pPr>
            <a:r>
              <a:rPr lang="en-GB" sz="2500">
                <a:latin typeface="Comic Sans MS"/>
                <a:ea typeface="Comic Sans MS"/>
                <a:cs typeface="Comic Sans MS"/>
                <a:sym typeface="Comic Sans MS"/>
              </a:rPr>
              <a:t>Schools do not publish data but they inform parents </a:t>
            </a:r>
            <a:r>
              <a:rPr lang="en-GB" sz="2500">
                <a:highlight>
                  <a:schemeClr val="lt1"/>
                </a:highlight>
                <a:latin typeface="Comic Sans MS"/>
                <a:ea typeface="Comic Sans MS"/>
                <a:cs typeface="Comic Sans MS"/>
                <a:sym typeface="Comic Sans MS"/>
              </a:rPr>
              <a:t>if their child is working at the expected level (scoring the pass mark or above) or if they are working towards the expected level (scoring below the pass mark).</a:t>
            </a:r>
            <a:endParaRPr>
              <a:highlight>
                <a:schemeClr val="lt1"/>
              </a:highlight>
            </a:endParaRPr>
          </a:p>
          <a:p>
            <a:pPr marL="0" lvl="0" indent="0" algn="l" rtl="0">
              <a:lnSpc>
                <a:spcPct val="80000"/>
              </a:lnSpc>
              <a:spcBef>
                <a:spcPts val="600"/>
              </a:spcBef>
              <a:spcAft>
                <a:spcPts val="0"/>
              </a:spcAft>
              <a:buClr>
                <a:srgbClr val="000000"/>
              </a:buClr>
              <a:buSzPts val="2500"/>
              <a:buNone/>
            </a:pPr>
            <a:endParaRPr sz="2500">
              <a:latin typeface="Comic Sans MS"/>
              <a:ea typeface="Comic Sans MS"/>
              <a:cs typeface="Comic Sans MS"/>
              <a:sym typeface="Comic Sans MS"/>
            </a:endParaRPr>
          </a:p>
          <a:p>
            <a:pPr marL="0" lvl="0" indent="0" algn="l" rtl="0">
              <a:lnSpc>
                <a:spcPct val="80000"/>
              </a:lnSpc>
              <a:spcBef>
                <a:spcPts val="600"/>
              </a:spcBef>
              <a:spcAft>
                <a:spcPts val="0"/>
              </a:spcAft>
              <a:buClr>
                <a:srgbClr val="000000"/>
              </a:buClr>
              <a:buSzPts val="2500"/>
              <a:buNone/>
            </a:pPr>
            <a:r>
              <a:rPr lang="en-GB" sz="2500">
                <a:latin typeface="Comic Sans MS"/>
                <a:ea typeface="Comic Sans MS"/>
                <a:cs typeface="Comic Sans MS"/>
                <a:sym typeface="Comic Sans MS"/>
              </a:rPr>
              <a:t>Schools use the information to find ways to support the children who do not reach the score and the result will provide teachers with information to help develop the child’s skills in phonics.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9"/>
          <p:cNvSpPr txBox="1">
            <a:spLocks noGrp="1"/>
          </p:cNvSpPr>
          <p:nvPr>
            <p:ph type="title"/>
          </p:nvPr>
        </p:nvSpPr>
        <p:spPr>
          <a:xfrm>
            <a:off x="457200" y="274640"/>
            <a:ext cx="8229600" cy="11430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0000"/>
              </a:buClr>
              <a:buSzPts val="4400"/>
              <a:buFont typeface="Comic Sans MS"/>
              <a:buNone/>
            </a:pPr>
            <a:r>
              <a:rPr lang="en-GB" b="1">
                <a:latin typeface="Comic Sans MS"/>
                <a:ea typeface="Comic Sans MS"/>
                <a:cs typeface="Comic Sans MS"/>
                <a:sym typeface="Comic Sans MS"/>
              </a:rPr>
              <a:t>Is it stressful?</a:t>
            </a:r>
            <a:endParaRPr/>
          </a:p>
        </p:txBody>
      </p:sp>
      <p:sp>
        <p:nvSpPr>
          <p:cNvPr id="136" name="Google Shape;136;p9"/>
          <p:cNvSpPr txBox="1">
            <a:spLocks noGrp="1"/>
          </p:cNvSpPr>
          <p:nvPr>
            <p:ph type="body" idx="1"/>
          </p:nvPr>
        </p:nvSpPr>
        <p:spPr>
          <a:xfrm>
            <a:off x="457200" y="1600200"/>
            <a:ext cx="8229600" cy="452595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2800"/>
              <a:buNone/>
            </a:pPr>
            <a:r>
              <a:rPr lang="en-GB" sz="2800">
                <a:latin typeface="Comic Sans MS"/>
                <a:ea typeface="Comic Sans MS"/>
                <a:cs typeface="Comic Sans MS"/>
                <a:sym typeface="Comic Sans MS"/>
              </a:rPr>
              <a:t>The assessment is age-appropriate, with children sitting with a teacher who they know. Reading one-to-one with a teacher is a familiar activity for Key Stage 1 children. It should be an enjoyable activity for children and takes no more than a few minutes.</a:t>
            </a:r>
            <a:endParaRPr sz="2800">
              <a:latin typeface="Comic Sans MS"/>
              <a:ea typeface="Comic Sans MS"/>
              <a:cs typeface="Comic Sans MS"/>
              <a:sym typeface="Comic Sans MS"/>
            </a:endParaRPr>
          </a:p>
          <a:p>
            <a:pPr marL="0" lvl="0" indent="0" algn="l" rtl="0">
              <a:lnSpc>
                <a:spcPct val="100000"/>
              </a:lnSpc>
              <a:spcBef>
                <a:spcPts val="0"/>
              </a:spcBef>
              <a:spcAft>
                <a:spcPts val="0"/>
              </a:spcAft>
              <a:buClr>
                <a:srgbClr val="000000"/>
              </a:buClr>
              <a:buSzPts val="2800"/>
              <a:buNone/>
            </a:pPr>
            <a:r>
              <a:rPr lang="en-GB" sz="2800">
                <a:highlight>
                  <a:schemeClr val="lt1"/>
                </a:highlight>
                <a:latin typeface="Comic Sans MS"/>
                <a:ea typeface="Comic Sans MS"/>
                <a:cs typeface="Comic Sans MS"/>
                <a:sym typeface="Comic Sans MS"/>
              </a:rPr>
              <a:t>We will say something to the children like “come and do a job with me”, rather than saying “you are having a test”.</a:t>
            </a:r>
            <a:endParaRPr sz="2800">
              <a:highlight>
                <a:schemeClr val="lt1"/>
              </a:highlight>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768</Words>
  <Application>Microsoft Office PowerPoint</Application>
  <PresentationFormat>On-screen Show (4:3)</PresentationFormat>
  <Paragraphs>58</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Arial</vt:lpstr>
      <vt:lpstr>Oi</vt:lpstr>
      <vt:lpstr>Comic Sans MS</vt:lpstr>
      <vt:lpstr>Office Theme</vt:lpstr>
      <vt:lpstr>PowerPoint Presentation</vt:lpstr>
      <vt:lpstr>What is the phonics screening check?</vt:lpstr>
      <vt:lpstr>How is the check structured? </vt:lpstr>
      <vt:lpstr>Who is it for? </vt:lpstr>
      <vt:lpstr>When does the Phonics Check happen?</vt:lpstr>
      <vt:lpstr>PowerPoint Presentation</vt:lpstr>
      <vt:lpstr>What skills do children need to meet the standard of the phonics screening check? </vt:lpstr>
      <vt:lpstr>What happens with the scores?</vt:lpstr>
      <vt:lpstr>Is it stressful?</vt:lpstr>
      <vt:lpstr>How do we teach phonics?</vt:lpstr>
      <vt:lpstr>How do we teach phonics?</vt:lpstr>
      <vt:lpstr>How can I help at home?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 Peat</dc:creator>
  <cp:lastModifiedBy>Tracey Chappell</cp:lastModifiedBy>
  <cp:revision>1</cp:revision>
  <dcterms:created xsi:type="dcterms:W3CDTF">2018-05-14T15:21:44Z</dcterms:created>
  <dcterms:modified xsi:type="dcterms:W3CDTF">2022-05-20T13:38:48Z</dcterms:modified>
</cp:coreProperties>
</file>