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6" r:id="rId5"/>
    <p:sldId id="265" r:id="rId6"/>
    <p:sldId id="262" r:id="rId7"/>
    <p:sldId id="267" r:id="rId8"/>
    <p:sldId id="263" r:id="rId9"/>
    <p:sldId id="260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73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42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0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1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2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2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02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CCCD-1EDB-4934-8F19-0564E9FAE3A6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7092-E71A-48D6-B9FB-4B3635962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Road safety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Monday 23 to Friday 27 </a:t>
            </a:r>
            <a:r>
              <a:rPr lang="en-GB" dirty="0">
                <a:solidFill>
                  <a:schemeClr val="tx1"/>
                </a:solidFill>
              </a:rPr>
              <a:t>N</a:t>
            </a:r>
            <a:r>
              <a:rPr lang="en-GB" dirty="0" smtClean="0">
                <a:solidFill>
                  <a:schemeClr val="tx1"/>
                </a:solidFill>
              </a:rPr>
              <a:t>ovember 2017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01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Choice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When you are younger it can be difficult to make the right choices to keep safe.</a:t>
            </a:r>
          </a:p>
          <a:p>
            <a:r>
              <a:rPr lang="en-GB" dirty="0" smtClean="0"/>
              <a:t>However, it is important that older children recognise their ability to make safe choices.</a:t>
            </a:r>
            <a:endParaRPr lang="en-GB" dirty="0"/>
          </a:p>
          <a:p>
            <a:r>
              <a:rPr lang="en-GB" dirty="0" smtClean="0"/>
              <a:t>Some children may come under pressure to make dangerous choices, such as running across the road because their friends have, or playing “chicken”.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90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have to learn how to resist those pressures, and how to speak up for the safety of others too.</a:t>
            </a:r>
          </a:p>
          <a:p>
            <a:r>
              <a:rPr lang="en-GB" dirty="0" smtClean="0"/>
              <a:t>All children can be encouraged to speak out against dangerous behaviour.</a:t>
            </a:r>
          </a:p>
          <a:p>
            <a:r>
              <a:rPr lang="en-GB" dirty="0" smtClean="0"/>
              <a:t>Look at the next slide and these choices in to good and bad choices.</a:t>
            </a:r>
          </a:p>
        </p:txBody>
      </p:sp>
    </p:spTree>
    <p:extLst>
      <p:ext uri="{BB962C8B-B14F-4D97-AF65-F5344CB8AC3E}">
        <p14:creationId xmlns:p14="http://schemas.microsoft.com/office/powerpoint/2010/main" val="1219982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Choice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pushing each other into the road.</a:t>
            </a:r>
          </a:p>
          <a:p>
            <a:r>
              <a:rPr lang="en-GB" dirty="0" smtClean="0"/>
              <a:t>running across the road without looking.</a:t>
            </a:r>
          </a:p>
          <a:p>
            <a:r>
              <a:rPr lang="en-GB" dirty="0" smtClean="0"/>
              <a:t>not doing up your seatbelt because you are just nipping around to your nana’s house.</a:t>
            </a:r>
          </a:p>
          <a:p>
            <a:r>
              <a:rPr lang="en-GB" dirty="0" smtClean="0"/>
              <a:t>Dad texting your mam while driving so he can tell her that he is going to be late.</a:t>
            </a:r>
          </a:p>
          <a:p>
            <a:r>
              <a:rPr lang="en-GB" dirty="0" smtClean="0"/>
              <a:t>Mam driving quickly because she is running late to pick you up.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1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Road safety ABC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is for </a:t>
            </a:r>
            <a:r>
              <a:rPr lang="en-GB" b="1" dirty="0" smtClean="0"/>
              <a:t>awareness</a:t>
            </a:r>
            <a:r>
              <a:rPr lang="en-GB" dirty="0" smtClean="0"/>
              <a:t> (traffic is dangerous and can hurt people);</a:t>
            </a:r>
          </a:p>
          <a:p>
            <a:r>
              <a:rPr lang="en-GB" dirty="0" smtClean="0"/>
              <a:t>B is for </a:t>
            </a:r>
            <a:r>
              <a:rPr lang="en-GB" b="1" dirty="0" smtClean="0"/>
              <a:t>behaviour</a:t>
            </a:r>
            <a:r>
              <a:rPr lang="en-GB" dirty="0" smtClean="0"/>
              <a:t> (things you should do to stay safer); </a:t>
            </a:r>
          </a:p>
          <a:p>
            <a:r>
              <a:rPr lang="en-GB" dirty="0" smtClean="0"/>
              <a:t>C is for </a:t>
            </a:r>
            <a:r>
              <a:rPr lang="en-GB" b="1" dirty="0" smtClean="0"/>
              <a:t>choice</a:t>
            </a:r>
            <a:r>
              <a:rPr lang="en-GB" dirty="0" smtClean="0"/>
              <a:t> and </a:t>
            </a:r>
            <a:r>
              <a:rPr lang="en-GB" b="1" dirty="0" smtClean="0"/>
              <a:t>campaigning</a:t>
            </a:r>
            <a:r>
              <a:rPr lang="en-GB" dirty="0" smtClean="0"/>
              <a:t> (how to make safer choices and to help others make these choices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Awareness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Traffic hurts tens of thousands of people in the UK each year.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Five people are killed in road crashes every day.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People hurt by traffic are often seriously injured. 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Injuries include paralysis and losing limbs.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FF0000"/>
                </a:solidFill>
              </a:rPr>
              <a:t>Question- what does paralysis mean?</a:t>
            </a:r>
          </a:p>
        </p:txBody>
      </p:sp>
    </p:spTree>
    <p:extLst>
      <p:ext uri="{BB962C8B-B14F-4D97-AF65-F5344CB8AC3E}">
        <p14:creationId xmlns:p14="http://schemas.microsoft.com/office/powerpoint/2010/main" val="14202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Awareness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people do dangerous things when walking or cycling, such as texting on their phone while crossing a road, or not wearing a cycle helmet. </a:t>
            </a:r>
          </a:p>
          <a:p>
            <a:r>
              <a:rPr lang="en-GB" dirty="0" smtClean="0"/>
              <a:t>These people are more likely to be killed or hurt.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Question- why are people who are texting while they are walking more likely to be killed or hurt?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85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Awareness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Some drivers do dangerous things, which increase the chance of them killing or hurting themselves or someone else, for example, speeding, or using a phone at the wheel, or driving after drinking alcohol. </a:t>
            </a:r>
          </a:p>
          <a:p>
            <a:r>
              <a:rPr lang="en-GB" dirty="0" smtClean="0"/>
              <a:t>We have laws such as speed limits to stop people being killed or hurt in crashes, but some drivers break them.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True or false- it is okay to text while driving as long as it is just a  quick text?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63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Behaviour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Paths and pavements are for people; roads are for traffic.</a:t>
            </a:r>
          </a:p>
          <a:p>
            <a:r>
              <a:rPr lang="en-GB" dirty="0" smtClean="0"/>
              <a:t>Never go out near roads without a grown up. Hold their hand and don’t let go.</a:t>
            </a:r>
          </a:p>
          <a:p>
            <a:r>
              <a:rPr lang="en-GB" dirty="0" smtClean="0"/>
              <a:t>Stop at once if you are told. Never try to cross a road until you are told.</a:t>
            </a:r>
          </a:p>
          <a:p>
            <a:r>
              <a:rPr lang="en-GB" dirty="0" smtClean="0"/>
              <a:t>Don’t run into the road or play on roads - play in a park or garden.</a:t>
            </a:r>
          </a:p>
          <a:p>
            <a:r>
              <a:rPr lang="en-GB" dirty="0" smtClean="0"/>
              <a:t>Follow the Green Cross Code.</a:t>
            </a:r>
          </a:p>
        </p:txBody>
      </p:sp>
    </p:spTree>
    <p:extLst>
      <p:ext uri="{BB962C8B-B14F-4D97-AF65-F5344CB8AC3E}">
        <p14:creationId xmlns:p14="http://schemas.microsoft.com/office/powerpoint/2010/main" val="333065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Traffic lights and other crossings help people cross the road.</a:t>
            </a:r>
          </a:p>
          <a:p>
            <a:r>
              <a:rPr lang="en-GB" sz="12800" dirty="0" smtClean="0"/>
              <a:t>When a red man appears, it means you must stop.</a:t>
            </a:r>
          </a:p>
          <a:p>
            <a:r>
              <a:rPr lang="en-GB" sz="12800" dirty="0" smtClean="0"/>
              <a:t>You can wear bright clothes to be seen by traffic.</a:t>
            </a:r>
          </a:p>
          <a:p>
            <a:r>
              <a:rPr lang="en-GB" sz="12800" dirty="0" smtClean="0"/>
              <a:t>If you are in a car, never undo your seatbelt, play with door handles, or distract the driver.</a:t>
            </a:r>
          </a:p>
          <a:p>
            <a:r>
              <a:rPr lang="en-GB" sz="12800" dirty="0" smtClean="0"/>
              <a:t>The safest places to cross are underpasses, footbridges, where there is a crossing patrol, lollipop man or lady, traffic light crossings or zebra crossings.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43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Wear the right gear when walking and cycling. </a:t>
            </a:r>
          </a:p>
          <a:p>
            <a:r>
              <a:rPr lang="en-GB" dirty="0" smtClean="0"/>
              <a:t>Fluorescent and reflective materials help drivers see you, and helmets protect your head.</a:t>
            </a:r>
          </a:p>
          <a:p>
            <a:r>
              <a:rPr lang="en-GB" dirty="0" smtClean="0"/>
              <a:t>In a car, only get out on the pavement side.</a:t>
            </a:r>
          </a:p>
          <a:p>
            <a:r>
              <a:rPr lang="en-GB" dirty="0" smtClean="0"/>
              <a:t>In a bus or coach or minibus, wear your seat belt if there is one.</a:t>
            </a:r>
          </a:p>
          <a:p>
            <a:r>
              <a:rPr lang="en-GB" dirty="0" smtClean="0"/>
              <a:t>When getting off, never cross the road in front or behind the bus.  Wait until it has pulled away so you can see in all directions.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44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Green Cross Code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Find a safe place to cross.</a:t>
            </a:r>
          </a:p>
          <a:p>
            <a:pPr marL="0" indent="0">
              <a:buNone/>
            </a:pPr>
            <a:r>
              <a:rPr lang="en-GB" dirty="0" smtClean="0"/>
              <a:t>2. Stop just before you get to the kerb.</a:t>
            </a:r>
          </a:p>
          <a:p>
            <a:pPr marL="0" indent="0">
              <a:buNone/>
            </a:pPr>
            <a:r>
              <a:rPr lang="en-GB" dirty="0" smtClean="0"/>
              <a:t>3. Look all around for traffic and listen.</a:t>
            </a:r>
          </a:p>
          <a:p>
            <a:pPr marL="0" indent="0">
              <a:buNone/>
            </a:pPr>
            <a:r>
              <a:rPr lang="en-GB" dirty="0" smtClean="0"/>
              <a:t>4. If traffic is coming, let it pass.</a:t>
            </a:r>
          </a:p>
          <a:p>
            <a:pPr marL="0" indent="0">
              <a:buNone/>
            </a:pPr>
            <a:r>
              <a:rPr lang="en-GB" dirty="0" smtClean="0"/>
              <a:t>5. When it is safe, go straight across the road – do not run.</a:t>
            </a:r>
          </a:p>
          <a:p>
            <a:pPr marL="0" indent="0">
              <a:buNone/>
            </a:pPr>
            <a:r>
              <a:rPr lang="en-GB" dirty="0" smtClean="0"/>
              <a:t>Go to the THINK! site to read the full Green Cross Code with more detailed advice.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6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744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Road safety week</vt:lpstr>
      <vt:lpstr>Road safety ABC</vt:lpstr>
      <vt:lpstr>Awareness</vt:lpstr>
      <vt:lpstr>Awareness</vt:lpstr>
      <vt:lpstr>Awareness</vt:lpstr>
      <vt:lpstr>Behaviour</vt:lpstr>
      <vt:lpstr>Behaviour</vt:lpstr>
      <vt:lpstr>Behaviour</vt:lpstr>
      <vt:lpstr>Green Cross Code</vt:lpstr>
      <vt:lpstr>Choice</vt:lpstr>
      <vt:lpstr>Choice</vt:lpstr>
      <vt:lpstr>Choice</vt:lpstr>
    </vt:vector>
  </TitlesOfParts>
  <Company>Northumberland County Coucil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safety week</dc:title>
  <dc:creator>Chappell, Tracey</dc:creator>
  <cp:lastModifiedBy>Chappell, Tracey</cp:lastModifiedBy>
  <cp:revision>4</cp:revision>
  <dcterms:created xsi:type="dcterms:W3CDTF">2015-11-23T09:46:40Z</dcterms:created>
  <dcterms:modified xsi:type="dcterms:W3CDTF">2015-11-23T10:24:13Z</dcterms:modified>
</cp:coreProperties>
</file>